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4" r:id="rId1"/>
  </p:sldMasterIdLst>
  <p:notesMasterIdLst>
    <p:notesMasterId r:id="rId22"/>
  </p:notesMasterIdLst>
  <p:sldIdLst>
    <p:sldId id="256" r:id="rId2"/>
    <p:sldId id="620" r:id="rId3"/>
    <p:sldId id="635" r:id="rId4"/>
    <p:sldId id="516" r:id="rId5"/>
    <p:sldId id="621" r:id="rId6"/>
    <p:sldId id="622" r:id="rId7"/>
    <p:sldId id="623" r:id="rId8"/>
    <p:sldId id="624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34" r:id="rId18"/>
    <p:sldId id="483" r:id="rId19"/>
    <p:sldId id="599" r:id="rId20"/>
    <p:sldId id="484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D221FB-482A-29FE-1DEC-9E55CBC34BAC}" name="Sanja Kelava" initials="SK" userId="S::sanja.kelava@asoo.hr::4abf63d8-041b-4c9c-b8c5-5e261828c1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73691-43FF-46BB-A95F-FDB29117ADAC}" v="50" dt="2025-05-16T21:03:20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7226" autoAdjust="0"/>
  </p:normalViewPr>
  <p:slideViewPr>
    <p:cSldViewPr snapToGrid="0">
      <p:cViewPr varScale="1">
        <p:scale>
          <a:sx n="83" d="100"/>
          <a:sy n="83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drana Šimunić Rod" userId="d40fb678-811b-45bf-9d5b-c18a3b397ff0" providerId="ADAL" clId="{CB173691-43FF-46BB-A95F-FDB29117ADAC}"/>
    <pc:docChg chg="undo custSel addSld delSld modSld delMainMaster">
      <pc:chgData name="Vedrana Šimunić Rod" userId="d40fb678-811b-45bf-9d5b-c18a3b397ff0" providerId="ADAL" clId="{CB173691-43FF-46BB-A95F-FDB29117ADAC}" dt="2025-05-16T21:04:16.779" v="708" actId="1076"/>
      <pc:docMkLst>
        <pc:docMk/>
      </pc:docMkLst>
      <pc:sldChg chg="modSp mod">
        <pc:chgData name="Vedrana Šimunić Rod" userId="d40fb678-811b-45bf-9d5b-c18a3b397ff0" providerId="ADAL" clId="{CB173691-43FF-46BB-A95F-FDB29117ADAC}" dt="2025-05-16T20:40:10.107" v="174" actId="20577"/>
        <pc:sldMkLst>
          <pc:docMk/>
          <pc:sldMk cId="0" sldId="256"/>
        </pc:sldMkLst>
        <pc:spChg chg="mod">
          <ac:chgData name="Vedrana Šimunić Rod" userId="d40fb678-811b-45bf-9d5b-c18a3b397ff0" providerId="ADAL" clId="{CB173691-43FF-46BB-A95F-FDB29117ADAC}" dt="2025-05-16T20:39:53.948" v="163" actId="20577"/>
          <ac:spMkLst>
            <pc:docMk/>
            <pc:sldMk cId="0" sldId="256"/>
            <ac:spMk id="2051" creationId="{00000000-0000-0000-0000-000000000000}"/>
          </ac:spMkLst>
        </pc:spChg>
        <pc:spChg chg="mod">
          <ac:chgData name="Vedrana Šimunić Rod" userId="d40fb678-811b-45bf-9d5b-c18a3b397ff0" providerId="ADAL" clId="{CB173691-43FF-46BB-A95F-FDB29117ADAC}" dt="2025-05-16T20:40:10.107" v="174" actId="20577"/>
          <ac:spMkLst>
            <pc:docMk/>
            <pc:sldMk cId="0" sldId="256"/>
            <ac:spMk id="2052" creationId="{00000000-0000-0000-0000-000000000000}"/>
          </ac:spMkLst>
        </pc:spChg>
      </pc:sldChg>
      <pc:sldChg chg="del">
        <pc:chgData name="Vedrana Šimunić Rod" userId="d40fb678-811b-45bf-9d5b-c18a3b397ff0" providerId="ADAL" clId="{CB173691-43FF-46BB-A95F-FDB29117ADAC}" dt="2025-05-16T20:42:34.332" v="229" actId="47"/>
        <pc:sldMkLst>
          <pc:docMk/>
          <pc:sldMk cId="2102404265" sldId="326"/>
        </pc:sldMkLst>
      </pc:sldChg>
      <pc:sldChg chg="del">
        <pc:chgData name="Vedrana Šimunić Rod" userId="d40fb678-811b-45bf-9d5b-c18a3b397ff0" providerId="ADAL" clId="{CB173691-43FF-46BB-A95F-FDB29117ADAC}" dt="2025-05-16T20:42:37.743" v="244" actId="47"/>
        <pc:sldMkLst>
          <pc:docMk/>
          <pc:sldMk cId="3974874117" sldId="348"/>
        </pc:sldMkLst>
      </pc:sldChg>
      <pc:sldChg chg="del">
        <pc:chgData name="Vedrana Šimunić Rod" userId="d40fb678-811b-45bf-9d5b-c18a3b397ff0" providerId="ADAL" clId="{CB173691-43FF-46BB-A95F-FDB29117ADAC}" dt="2025-05-16T20:42:30.556" v="214" actId="47"/>
        <pc:sldMkLst>
          <pc:docMk/>
          <pc:sldMk cId="1465915996" sldId="349"/>
        </pc:sldMkLst>
      </pc:sldChg>
      <pc:sldChg chg="del">
        <pc:chgData name="Vedrana Šimunić Rod" userId="d40fb678-811b-45bf-9d5b-c18a3b397ff0" providerId="ADAL" clId="{CB173691-43FF-46BB-A95F-FDB29117ADAC}" dt="2025-05-16T20:42:37.965" v="245" actId="47"/>
        <pc:sldMkLst>
          <pc:docMk/>
          <pc:sldMk cId="1042560804" sldId="367"/>
        </pc:sldMkLst>
      </pc:sldChg>
      <pc:sldChg chg="del">
        <pc:chgData name="Vedrana Šimunić Rod" userId="d40fb678-811b-45bf-9d5b-c18a3b397ff0" providerId="ADAL" clId="{CB173691-43FF-46BB-A95F-FDB29117ADAC}" dt="2025-05-16T20:42:36.128" v="237" actId="47"/>
        <pc:sldMkLst>
          <pc:docMk/>
          <pc:sldMk cId="736450770" sldId="369"/>
        </pc:sldMkLst>
      </pc:sldChg>
      <pc:sldChg chg="del">
        <pc:chgData name="Vedrana Šimunić Rod" userId="d40fb678-811b-45bf-9d5b-c18a3b397ff0" providerId="ADAL" clId="{CB173691-43FF-46BB-A95F-FDB29117ADAC}" dt="2025-05-16T20:42:30.877" v="215" actId="47"/>
        <pc:sldMkLst>
          <pc:docMk/>
          <pc:sldMk cId="1511075250" sldId="407"/>
        </pc:sldMkLst>
      </pc:sldChg>
      <pc:sldChg chg="modSp mod">
        <pc:chgData name="Vedrana Šimunić Rod" userId="d40fb678-811b-45bf-9d5b-c18a3b397ff0" providerId="ADAL" clId="{CB173691-43FF-46BB-A95F-FDB29117ADAC}" dt="2025-05-16T20:43:10.671" v="271" actId="20577"/>
        <pc:sldMkLst>
          <pc:docMk/>
          <pc:sldMk cId="3526003580" sldId="516"/>
        </pc:sldMkLst>
        <pc:graphicFrameChg chg="mod">
          <ac:chgData name="Vedrana Šimunić Rod" userId="d40fb678-811b-45bf-9d5b-c18a3b397ff0" providerId="ADAL" clId="{CB173691-43FF-46BB-A95F-FDB29117ADAC}" dt="2025-05-16T20:43:10.671" v="271" actId="20577"/>
          <ac:graphicFrameMkLst>
            <pc:docMk/>
            <pc:sldMk cId="3526003580" sldId="516"/>
            <ac:graphicFrameMk id="5" creationId="{E3B57169-E8AF-3D30-E081-4C2633FB1B91}"/>
          </ac:graphicFrameMkLst>
        </pc:graphicFrameChg>
      </pc:sldChg>
      <pc:sldChg chg="del">
        <pc:chgData name="Vedrana Šimunić Rod" userId="d40fb678-811b-45bf-9d5b-c18a3b397ff0" providerId="ADAL" clId="{CB173691-43FF-46BB-A95F-FDB29117ADAC}" dt="2025-05-16T20:42:35.238" v="233" actId="47"/>
        <pc:sldMkLst>
          <pc:docMk/>
          <pc:sldMk cId="4272843119" sldId="517"/>
        </pc:sldMkLst>
      </pc:sldChg>
      <pc:sldChg chg="modSp mod">
        <pc:chgData name="Vedrana Šimunić Rod" userId="d40fb678-811b-45bf-9d5b-c18a3b397ff0" providerId="ADAL" clId="{CB173691-43FF-46BB-A95F-FDB29117ADAC}" dt="2025-05-16T21:04:16.779" v="708" actId="1076"/>
        <pc:sldMkLst>
          <pc:docMk/>
          <pc:sldMk cId="1646094096" sldId="599"/>
        </pc:sldMkLst>
        <pc:spChg chg="mod">
          <ac:chgData name="Vedrana Šimunić Rod" userId="d40fb678-811b-45bf-9d5b-c18a3b397ff0" providerId="ADAL" clId="{CB173691-43FF-46BB-A95F-FDB29117ADAC}" dt="2025-05-16T21:04:16.779" v="708" actId="1076"/>
          <ac:spMkLst>
            <pc:docMk/>
            <pc:sldMk cId="1646094096" sldId="599"/>
            <ac:spMk id="3" creationId="{1941468E-2795-5E19-0102-08A1BA54535A}"/>
          </ac:spMkLst>
        </pc:spChg>
      </pc:sldChg>
      <pc:sldChg chg="del">
        <pc:chgData name="Vedrana Šimunić Rod" userId="d40fb678-811b-45bf-9d5b-c18a3b397ff0" providerId="ADAL" clId="{CB173691-43FF-46BB-A95F-FDB29117ADAC}" dt="2025-05-16T20:42:35.006" v="232" actId="47"/>
        <pc:sldMkLst>
          <pc:docMk/>
          <pc:sldMk cId="150297006" sldId="608"/>
        </pc:sldMkLst>
      </pc:sldChg>
      <pc:sldChg chg="del">
        <pc:chgData name="Vedrana Šimunić Rod" userId="d40fb678-811b-45bf-9d5b-c18a3b397ff0" providerId="ADAL" clId="{CB173691-43FF-46BB-A95F-FDB29117ADAC}" dt="2025-05-16T20:42:36.662" v="239" actId="47"/>
        <pc:sldMkLst>
          <pc:docMk/>
          <pc:sldMk cId="1932306253" sldId="614"/>
        </pc:sldMkLst>
      </pc:sldChg>
      <pc:sldChg chg="modSp mod">
        <pc:chgData name="Vedrana Šimunić Rod" userId="d40fb678-811b-45bf-9d5b-c18a3b397ff0" providerId="ADAL" clId="{CB173691-43FF-46BB-A95F-FDB29117ADAC}" dt="2025-05-16T20:41:18.957" v="189" actId="20577"/>
        <pc:sldMkLst>
          <pc:docMk/>
          <pc:sldMk cId="1264417725" sldId="620"/>
        </pc:sldMkLst>
        <pc:spChg chg="mod">
          <ac:chgData name="Vedrana Šimunić Rod" userId="d40fb678-811b-45bf-9d5b-c18a3b397ff0" providerId="ADAL" clId="{CB173691-43FF-46BB-A95F-FDB29117ADAC}" dt="2025-05-16T20:40:52.138" v="186" actId="20577"/>
          <ac:spMkLst>
            <pc:docMk/>
            <pc:sldMk cId="1264417725" sldId="620"/>
            <ac:spMk id="2" creationId="{853A525F-9E46-62FB-945A-FED37703120D}"/>
          </ac:spMkLst>
        </pc:spChg>
        <pc:spChg chg="mod">
          <ac:chgData name="Vedrana Šimunić Rod" userId="d40fb678-811b-45bf-9d5b-c18a3b397ff0" providerId="ADAL" clId="{CB173691-43FF-46BB-A95F-FDB29117ADAC}" dt="2025-05-16T20:41:18.957" v="189" actId="20577"/>
          <ac:spMkLst>
            <pc:docMk/>
            <pc:sldMk cId="1264417725" sldId="620"/>
            <ac:spMk id="3" creationId="{E394D9F7-E8C1-39B0-486A-733D9C8F4F55}"/>
          </ac:spMkLst>
        </pc:spChg>
      </pc:sldChg>
      <pc:sldChg chg="addSp delSp modSp new mod">
        <pc:chgData name="Vedrana Šimunić Rod" userId="d40fb678-811b-45bf-9d5b-c18a3b397ff0" providerId="ADAL" clId="{CB173691-43FF-46BB-A95F-FDB29117ADAC}" dt="2025-05-16T20:45:11.199" v="291" actId="14100"/>
        <pc:sldMkLst>
          <pc:docMk/>
          <pc:sldMk cId="2373972655" sldId="621"/>
        </pc:sldMkLst>
        <pc:spChg chg="mod">
          <ac:chgData name="Vedrana Šimunić Rod" userId="d40fb678-811b-45bf-9d5b-c18a3b397ff0" providerId="ADAL" clId="{CB173691-43FF-46BB-A95F-FDB29117ADAC}" dt="2025-05-16T20:43:38.690" v="273" actId="20577"/>
          <ac:spMkLst>
            <pc:docMk/>
            <pc:sldMk cId="2373972655" sldId="621"/>
            <ac:spMk id="2" creationId="{E28EA42F-6822-A8DB-FF5B-A801AFE8480A}"/>
          </ac:spMkLst>
        </pc:spChg>
        <pc:spChg chg="del">
          <ac:chgData name="Vedrana Šimunić Rod" userId="d40fb678-811b-45bf-9d5b-c18a3b397ff0" providerId="ADAL" clId="{CB173691-43FF-46BB-A95F-FDB29117ADAC}" dt="2025-05-16T20:43:46.971" v="274" actId="22"/>
          <ac:spMkLst>
            <pc:docMk/>
            <pc:sldMk cId="2373972655" sldId="621"/>
            <ac:spMk id="3" creationId="{CD032186-758E-1521-D50A-E6EBAB6774E9}"/>
          </ac:spMkLst>
        </pc:spChg>
        <pc:picChg chg="add mod ord">
          <ac:chgData name="Vedrana Šimunić Rod" userId="d40fb678-811b-45bf-9d5b-c18a3b397ff0" providerId="ADAL" clId="{CB173691-43FF-46BB-A95F-FDB29117ADAC}" dt="2025-05-16T20:45:11.199" v="291" actId="14100"/>
          <ac:picMkLst>
            <pc:docMk/>
            <pc:sldMk cId="2373972655" sldId="621"/>
            <ac:picMk id="5" creationId="{373DE063-000E-C15B-298C-27238994CFA5}"/>
          </ac:picMkLst>
        </pc:picChg>
        <pc:picChg chg="add mod">
          <ac:chgData name="Vedrana Šimunić Rod" userId="d40fb678-811b-45bf-9d5b-c18a3b397ff0" providerId="ADAL" clId="{CB173691-43FF-46BB-A95F-FDB29117ADAC}" dt="2025-05-16T20:45:06.042" v="289" actId="1076"/>
          <ac:picMkLst>
            <pc:docMk/>
            <pc:sldMk cId="2373972655" sldId="621"/>
            <ac:picMk id="6" creationId="{C5936EFC-B9E5-72CA-42D2-1882E41726E4}"/>
          </ac:picMkLst>
        </pc:picChg>
      </pc:sldChg>
      <pc:sldChg chg="addSp delSp modSp new mod">
        <pc:chgData name="Vedrana Šimunić Rod" userId="d40fb678-811b-45bf-9d5b-c18a3b397ff0" providerId="ADAL" clId="{CB173691-43FF-46BB-A95F-FDB29117ADAC}" dt="2025-05-16T20:45:21.868" v="294" actId="1076"/>
        <pc:sldMkLst>
          <pc:docMk/>
          <pc:sldMk cId="516601053" sldId="622"/>
        </pc:sldMkLst>
        <pc:spChg chg="mod">
          <ac:chgData name="Vedrana Šimunić Rod" userId="d40fb678-811b-45bf-9d5b-c18a3b397ff0" providerId="ADAL" clId="{CB173691-43FF-46BB-A95F-FDB29117ADAC}" dt="2025-05-16T20:44:43.588" v="283" actId="20577"/>
          <ac:spMkLst>
            <pc:docMk/>
            <pc:sldMk cId="516601053" sldId="622"/>
            <ac:spMk id="2" creationId="{DC2877E7-16C1-8DD1-D2A9-332C93B2E2EB}"/>
          </ac:spMkLst>
        </pc:spChg>
        <pc:spChg chg="del">
          <ac:chgData name="Vedrana Šimunić Rod" userId="d40fb678-811b-45bf-9d5b-c18a3b397ff0" providerId="ADAL" clId="{CB173691-43FF-46BB-A95F-FDB29117ADAC}" dt="2025-05-16T20:44:24.576" v="278" actId="22"/>
          <ac:spMkLst>
            <pc:docMk/>
            <pc:sldMk cId="516601053" sldId="622"/>
            <ac:spMk id="3" creationId="{9B7222C2-4CD5-08C5-BA90-0FC741761333}"/>
          </ac:spMkLst>
        </pc:spChg>
        <pc:picChg chg="add mod ord">
          <ac:chgData name="Vedrana Šimunić Rod" userId="d40fb678-811b-45bf-9d5b-c18a3b397ff0" providerId="ADAL" clId="{CB173691-43FF-46BB-A95F-FDB29117ADAC}" dt="2025-05-16T20:45:21.868" v="294" actId="1076"/>
          <ac:picMkLst>
            <pc:docMk/>
            <pc:sldMk cId="516601053" sldId="622"/>
            <ac:picMk id="5" creationId="{CADBA7D3-B46D-EA83-7C6C-A6BD86A34547}"/>
          </ac:picMkLst>
        </pc:picChg>
        <pc:picChg chg="add mod">
          <ac:chgData name="Vedrana Šimunić Rod" userId="d40fb678-811b-45bf-9d5b-c18a3b397ff0" providerId="ADAL" clId="{CB173691-43FF-46BB-A95F-FDB29117ADAC}" dt="2025-05-16T20:45:20.233" v="293" actId="1076"/>
          <ac:picMkLst>
            <pc:docMk/>
            <pc:sldMk cId="516601053" sldId="622"/>
            <ac:picMk id="6" creationId="{C8B1FB8E-D5B4-4166-7986-0C08E7EA82D1}"/>
          </ac:picMkLst>
        </pc:picChg>
      </pc:sldChg>
      <pc:sldChg chg="del">
        <pc:chgData name="Vedrana Šimunić Rod" userId="d40fb678-811b-45bf-9d5b-c18a3b397ff0" providerId="ADAL" clId="{CB173691-43FF-46BB-A95F-FDB29117ADAC}" dt="2025-05-16T20:42:26.093" v="202" actId="47"/>
        <pc:sldMkLst>
          <pc:docMk/>
          <pc:sldMk cId="3974860915" sldId="622"/>
        </pc:sldMkLst>
      </pc:sldChg>
      <pc:sldChg chg="del">
        <pc:chgData name="Vedrana Šimunić Rod" userId="d40fb678-811b-45bf-9d5b-c18a3b397ff0" providerId="ADAL" clId="{CB173691-43FF-46BB-A95F-FDB29117ADAC}" dt="2025-05-16T20:42:30.296" v="213" actId="47"/>
        <pc:sldMkLst>
          <pc:docMk/>
          <pc:sldMk cId="3883903997" sldId="623"/>
        </pc:sldMkLst>
      </pc:sldChg>
      <pc:sldChg chg="addSp delSp modSp new mod">
        <pc:chgData name="Vedrana Šimunić Rod" userId="d40fb678-811b-45bf-9d5b-c18a3b397ff0" providerId="ADAL" clId="{CB173691-43FF-46BB-A95F-FDB29117ADAC}" dt="2025-05-16T20:46:40.327" v="308" actId="1076"/>
        <pc:sldMkLst>
          <pc:docMk/>
          <pc:sldMk cId="4141612649" sldId="623"/>
        </pc:sldMkLst>
        <pc:spChg chg="mod">
          <ac:chgData name="Vedrana Šimunić Rod" userId="d40fb678-811b-45bf-9d5b-c18a3b397ff0" providerId="ADAL" clId="{CB173691-43FF-46BB-A95F-FDB29117ADAC}" dt="2025-05-16T20:45:59.099" v="300" actId="14100"/>
          <ac:spMkLst>
            <pc:docMk/>
            <pc:sldMk cId="4141612649" sldId="623"/>
            <ac:spMk id="2" creationId="{8D68B689-E49E-C520-32D5-22D13F758100}"/>
          </ac:spMkLst>
        </pc:spChg>
        <pc:spChg chg="del">
          <ac:chgData name="Vedrana Šimunić Rod" userId="d40fb678-811b-45bf-9d5b-c18a3b397ff0" providerId="ADAL" clId="{CB173691-43FF-46BB-A95F-FDB29117ADAC}" dt="2025-05-16T20:46:08.263" v="301" actId="22"/>
          <ac:spMkLst>
            <pc:docMk/>
            <pc:sldMk cId="4141612649" sldId="623"/>
            <ac:spMk id="3" creationId="{B5D80946-B838-EDD7-A25F-5D6D8FD945C9}"/>
          </ac:spMkLst>
        </pc:spChg>
        <pc:spChg chg="add mod">
          <ac:chgData name="Vedrana Šimunić Rod" userId="d40fb678-811b-45bf-9d5b-c18a3b397ff0" providerId="ADAL" clId="{CB173691-43FF-46BB-A95F-FDB29117ADAC}" dt="2025-05-16T20:46:21.519" v="304" actId="1076"/>
          <ac:spMkLst>
            <pc:docMk/>
            <pc:sldMk cId="4141612649" sldId="623"/>
            <ac:spMk id="6" creationId="{5AEB3321-021E-FB56-B3BF-5861694CDCD3}"/>
          </ac:spMkLst>
        </pc:spChg>
        <pc:spChg chg="add mod">
          <ac:chgData name="Vedrana Šimunić Rod" userId="d40fb678-811b-45bf-9d5b-c18a3b397ff0" providerId="ADAL" clId="{CB173691-43FF-46BB-A95F-FDB29117ADAC}" dt="2025-05-16T20:46:30.312" v="306" actId="1076"/>
          <ac:spMkLst>
            <pc:docMk/>
            <pc:sldMk cId="4141612649" sldId="623"/>
            <ac:spMk id="7" creationId="{FD9059F1-7400-F806-A002-B16920C95D90}"/>
          </ac:spMkLst>
        </pc:spChg>
        <pc:picChg chg="add mod ord">
          <ac:chgData name="Vedrana Šimunić Rod" userId="d40fb678-811b-45bf-9d5b-c18a3b397ff0" providerId="ADAL" clId="{CB173691-43FF-46BB-A95F-FDB29117ADAC}" dt="2025-05-16T20:46:10.205" v="302" actId="1076"/>
          <ac:picMkLst>
            <pc:docMk/>
            <pc:sldMk cId="4141612649" sldId="623"/>
            <ac:picMk id="5" creationId="{279799D1-C12D-0CF8-56C2-DB516336464F}"/>
          </ac:picMkLst>
        </pc:picChg>
        <pc:picChg chg="add mod">
          <ac:chgData name="Vedrana Šimunić Rod" userId="d40fb678-811b-45bf-9d5b-c18a3b397ff0" providerId="ADAL" clId="{CB173691-43FF-46BB-A95F-FDB29117ADAC}" dt="2025-05-16T20:46:40.327" v="308" actId="1076"/>
          <ac:picMkLst>
            <pc:docMk/>
            <pc:sldMk cId="4141612649" sldId="623"/>
            <ac:picMk id="8" creationId="{1243BD4F-11BA-2EE5-9330-05C217C64953}"/>
          </ac:picMkLst>
        </pc:picChg>
      </pc:sldChg>
      <pc:sldChg chg="del">
        <pc:chgData name="Vedrana Šimunić Rod" userId="d40fb678-811b-45bf-9d5b-c18a3b397ff0" providerId="ADAL" clId="{CB173691-43FF-46BB-A95F-FDB29117ADAC}" dt="2025-05-16T20:42:27.128" v="203" actId="47"/>
        <pc:sldMkLst>
          <pc:docMk/>
          <pc:sldMk cId="1644639745" sldId="624"/>
        </pc:sldMkLst>
      </pc:sldChg>
      <pc:sldChg chg="addSp delSp modSp new mod">
        <pc:chgData name="Vedrana Šimunić Rod" userId="d40fb678-811b-45bf-9d5b-c18a3b397ff0" providerId="ADAL" clId="{CB173691-43FF-46BB-A95F-FDB29117ADAC}" dt="2025-05-16T20:49:33.995" v="342" actId="1076"/>
        <pc:sldMkLst>
          <pc:docMk/>
          <pc:sldMk cId="3987046402" sldId="624"/>
        </pc:sldMkLst>
        <pc:spChg chg="mod">
          <ac:chgData name="Vedrana Šimunić Rod" userId="d40fb678-811b-45bf-9d5b-c18a3b397ff0" providerId="ADAL" clId="{CB173691-43FF-46BB-A95F-FDB29117ADAC}" dt="2025-05-16T20:47:10.918" v="314" actId="14100"/>
          <ac:spMkLst>
            <pc:docMk/>
            <pc:sldMk cId="3987046402" sldId="624"/>
            <ac:spMk id="2" creationId="{0B85176F-C3BB-F86A-53CE-10DDA8DFB2F6}"/>
          </ac:spMkLst>
        </pc:spChg>
        <pc:spChg chg="del mod">
          <ac:chgData name="Vedrana Šimunić Rod" userId="d40fb678-811b-45bf-9d5b-c18a3b397ff0" providerId="ADAL" clId="{CB173691-43FF-46BB-A95F-FDB29117ADAC}" dt="2025-05-16T20:47:22.733" v="318" actId="22"/>
          <ac:spMkLst>
            <pc:docMk/>
            <pc:sldMk cId="3987046402" sldId="624"/>
            <ac:spMk id="3" creationId="{28505D2F-3073-4C71-4F19-A10A1E8B8AC2}"/>
          </ac:spMkLst>
        </pc:spChg>
        <pc:spChg chg="add mod">
          <ac:chgData name="Vedrana Šimunić Rod" userId="d40fb678-811b-45bf-9d5b-c18a3b397ff0" providerId="ADAL" clId="{CB173691-43FF-46BB-A95F-FDB29117ADAC}" dt="2025-05-16T20:48:01.661" v="325" actId="1076"/>
          <ac:spMkLst>
            <pc:docMk/>
            <pc:sldMk cId="3987046402" sldId="624"/>
            <ac:spMk id="6" creationId="{365A4D28-6745-EA8F-6EAE-59CDCF0BC941}"/>
          </ac:spMkLst>
        </pc:spChg>
        <pc:spChg chg="add mod">
          <ac:chgData name="Vedrana Šimunić Rod" userId="d40fb678-811b-45bf-9d5b-c18a3b397ff0" providerId="ADAL" clId="{CB173691-43FF-46BB-A95F-FDB29117ADAC}" dt="2025-05-16T20:48:06.408" v="326" actId="1076"/>
          <ac:spMkLst>
            <pc:docMk/>
            <pc:sldMk cId="3987046402" sldId="624"/>
            <ac:spMk id="7" creationId="{5732D600-F016-4A04-F09C-8EAB2A0F3578}"/>
          </ac:spMkLst>
        </pc:spChg>
        <pc:spChg chg="add mod">
          <ac:chgData name="Vedrana Šimunić Rod" userId="d40fb678-811b-45bf-9d5b-c18a3b397ff0" providerId="ADAL" clId="{CB173691-43FF-46BB-A95F-FDB29117ADAC}" dt="2025-05-16T20:48:09.837" v="327" actId="1076"/>
          <ac:spMkLst>
            <pc:docMk/>
            <pc:sldMk cId="3987046402" sldId="624"/>
            <ac:spMk id="8" creationId="{73F416D8-B56B-F154-C021-82119B4A7381}"/>
          </ac:spMkLst>
        </pc:spChg>
        <pc:spChg chg="add mod">
          <ac:chgData name="Vedrana Šimunić Rod" userId="d40fb678-811b-45bf-9d5b-c18a3b397ff0" providerId="ADAL" clId="{CB173691-43FF-46BB-A95F-FDB29117ADAC}" dt="2025-05-16T20:48:19.214" v="329" actId="1076"/>
          <ac:spMkLst>
            <pc:docMk/>
            <pc:sldMk cId="3987046402" sldId="624"/>
            <ac:spMk id="9" creationId="{36513E06-89A1-BDC7-F664-F5A2B7F53313}"/>
          </ac:spMkLst>
        </pc:spChg>
        <pc:spChg chg="add mod">
          <ac:chgData name="Vedrana Šimunić Rod" userId="d40fb678-811b-45bf-9d5b-c18a3b397ff0" providerId="ADAL" clId="{CB173691-43FF-46BB-A95F-FDB29117ADAC}" dt="2025-05-16T20:48:28.701" v="331" actId="1076"/>
          <ac:spMkLst>
            <pc:docMk/>
            <pc:sldMk cId="3987046402" sldId="624"/>
            <ac:spMk id="10" creationId="{B5586C07-4C8A-B412-8646-70AC1243AB4C}"/>
          </ac:spMkLst>
        </pc:spChg>
        <pc:spChg chg="add mod">
          <ac:chgData name="Vedrana Šimunić Rod" userId="d40fb678-811b-45bf-9d5b-c18a3b397ff0" providerId="ADAL" clId="{CB173691-43FF-46BB-A95F-FDB29117ADAC}" dt="2025-05-16T20:48:38.904" v="333" actId="1076"/>
          <ac:spMkLst>
            <pc:docMk/>
            <pc:sldMk cId="3987046402" sldId="624"/>
            <ac:spMk id="11" creationId="{51B738D4-B1AF-6C24-4557-A37010644D2B}"/>
          </ac:spMkLst>
        </pc:spChg>
        <pc:picChg chg="add mod ord">
          <ac:chgData name="Vedrana Šimunić Rod" userId="d40fb678-811b-45bf-9d5b-c18a3b397ff0" providerId="ADAL" clId="{CB173691-43FF-46BB-A95F-FDB29117ADAC}" dt="2025-05-16T20:47:25.280" v="319" actId="1076"/>
          <ac:picMkLst>
            <pc:docMk/>
            <pc:sldMk cId="3987046402" sldId="624"/>
            <ac:picMk id="5" creationId="{371A9CDF-7BC3-5207-D4B1-68136B48BAC9}"/>
          </ac:picMkLst>
        </pc:picChg>
        <pc:picChg chg="add mod">
          <ac:chgData name="Vedrana Šimunić Rod" userId="d40fb678-811b-45bf-9d5b-c18a3b397ff0" providerId="ADAL" clId="{CB173691-43FF-46BB-A95F-FDB29117ADAC}" dt="2025-05-16T20:49:33.995" v="342" actId="1076"/>
          <ac:picMkLst>
            <pc:docMk/>
            <pc:sldMk cId="3987046402" sldId="624"/>
            <ac:picMk id="12" creationId="{34F90A8D-7214-FA3D-451A-9211FA48F741}"/>
          </ac:picMkLst>
        </pc:picChg>
      </pc:sldChg>
      <pc:sldChg chg="new del">
        <pc:chgData name="Vedrana Šimunić Rod" userId="d40fb678-811b-45bf-9d5b-c18a3b397ff0" providerId="ADAL" clId="{CB173691-43FF-46BB-A95F-FDB29117ADAC}" dt="2025-05-16T20:49:35.690" v="343" actId="47"/>
        <pc:sldMkLst>
          <pc:docMk/>
          <pc:sldMk cId="153779798" sldId="625"/>
        </pc:sldMkLst>
      </pc:sldChg>
      <pc:sldChg chg="del">
        <pc:chgData name="Vedrana Šimunić Rod" userId="d40fb678-811b-45bf-9d5b-c18a3b397ff0" providerId="ADAL" clId="{CB173691-43FF-46BB-A95F-FDB29117ADAC}" dt="2025-05-16T20:42:27.719" v="204" actId="47"/>
        <pc:sldMkLst>
          <pc:docMk/>
          <pc:sldMk cId="1489692614" sldId="625"/>
        </pc:sldMkLst>
      </pc:sldChg>
      <pc:sldChg chg="addSp delSp modSp new mod">
        <pc:chgData name="Vedrana Šimunić Rod" userId="d40fb678-811b-45bf-9d5b-c18a3b397ff0" providerId="ADAL" clId="{CB173691-43FF-46BB-A95F-FDB29117ADAC}" dt="2025-05-16T20:50:11.198" v="349" actId="1076"/>
        <pc:sldMkLst>
          <pc:docMk/>
          <pc:sldMk cId="1699084743" sldId="626"/>
        </pc:sldMkLst>
        <pc:spChg chg="mod">
          <ac:chgData name="Vedrana Šimunić Rod" userId="d40fb678-811b-45bf-9d5b-c18a3b397ff0" providerId="ADAL" clId="{CB173691-43FF-46BB-A95F-FDB29117ADAC}" dt="2025-05-16T20:49:13.360" v="340" actId="14100"/>
          <ac:spMkLst>
            <pc:docMk/>
            <pc:sldMk cId="1699084743" sldId="626"/>
            <ac:spMk id="2" creationId="{829E02F3-0FF4-A61E-184A-EA8918A1C255}"/>
          </ac:spMkLst>
        </pc:spChg>
        <pc:spChg chg="del">
          <ac:chgData name="Vedrana Šimunić Rod" userId="d40fb678-811b-45bf-9d5b-c18a3b397ff0" providerId="ADAL" clId="{CB173691-43FF-46BB-A95F-FDB29117ADAC}" dt="2025-05-16T20:49:47.055" v="344" actId="22"/>
          <ac:spMkLst>
            <pc:docMk/>
            <pc:sldMk cId="1699084743" sldId="626"/>
            <ac:spMk id="3" creationId="{5C1C4452-FE72-65BD-9EC5-BC32EA197396}"/>
          </ac:spMkLst>
        </pc:spChg>
        <pc:picChg chg="add mod ord">
          <ac:chgData name="Vedrana Šimunić Rod" userId="d40fb678-811b-45bf-9d5b-c18a3b397ff0" providerId="ADAL" clId="{CB173691-43FF-46BB-A95F-FDB29117ADAC}" dt="2025-05-16T20:49:52.141" v="347" actId="1076"/>
          <ac:picMkLst>
            <pc:docMk/>
            <pc:sldMk cId="1699084743" sldId="626"/>
            <ac:picMk id="5" creationId="{956AC3F7-72E3-4A37-2254-FEFF881F1A26}"/>
          </ac:picMkLst>
        </pc:picChg>
        <pc:picChg chg="add mod">
          <ac:chgData name="Vedrana Šimunić Rod" userId="d40fb678-811b-45bf-9d5b-c18a3b397ff0" providerId="ADAL" clId="{CB173691-43FF-46BB-A95F-FDB29117ADAC}" dt="2025-05-16T20:50:11.198" v="349" actId="1076"/>
          <ac:picMkLst>
            <pc:docMk/>
            <pc:sldMk cId="1699084743" sldId="626"/>
            <ac:picMk id="6" creationId="{CCBC49DF-FBB0-0A59-36B2-B6BB4043F827}"/>
          </ac:picMkLst>
        </pc:picChg>
      </pc:sldChg>
      <pc:sldChg chg="del">
        <pc:chgData name="Vedrana Šimunić Rod" userId="d40fb678-811b-45bf-9d5b-c18a3b397ff0" providerId="ADAL" clId="{CB173691-43FF-46BB-A95F-FDB29117ADAC}" dt="2025-05-16T20:42:28.117" v="205" actId="47"/>
        <pc:sldMkLst>
          <pc:docMk/>
          <pc:sldMk cId="2880940025" sldId="626"/>
        </pc:sldMkLst>
      </pc:sldChg>
      <pc:sldChg chg="addSp delSp modSp new mod">
        <pc:chgData name="Vedrana Šimunić Rod" userId="d40fb678-811b-45bf-9d5b-c18a3b397ff0" providerId="ADAL" clId="{CB173691-43FF-46BB-A95F-FDB29117ADAC}" dt="2025-05-16T20:50:57.119" v="361" actId="1076"/>
        <pc:sldMkLst>
          <pc:docMk/>
          <pc:sldMk cId="764421506" sldId="627"/>
        </pc:sldMkLst>
        <pc:spChg chg="mod">
          <ac:chgData name="Vedrana Šimunić Rod" userId="d40fb678-811b-45bf-9d5b-c18a3b397ff0" providerId="ADAL" clId="{CB173691-43FF-46BB-A95F-FDB29117ADAC}" dt="2025-05-16T20:50:33.932" v="355" actId="14100"/>
          <ac:spMkLst>
            <pc:docMk/>
            <pc:sldMk cId="764421506" sldId="627"/>
            <ac:spMk id="2" creationId="{F2B54B8D-42F0-A09B-4F98-E9625EC71BC3}"/>
          </ac:spMkLst>
        </pc:spChg>
        <pc:spChg chg="del">
          <ac:chgData name="Vedrana Šimunić Rod" userId="d40fb678-811b-45bf-9d5b-c18a3b397ff0" providerId="ADAL" clId="{CB173691-43FF-46BB-A95F-FDB29117ADAC}" dt="2025-05-16T20:50:42.398" v="356" actId="22"/>
          <ac:spMkLst>
            <pc:docMk/>
            <pc:sldMk cId="764421506" sldId="627"/>
            <ac:spMk id="3" creationId="{56FDADC0-CE99-AD2E-697A-70A1FF43D98B}"/>
          </ac:spMkLst>
        </pc:spChg>
        <pc:picChg chg="add mod ord">
          <ac:chgData name="Vedrana Šimunić Rod" userId="d40fb678-811b-45bf-9d5b-c18a3b397ff0" providerId="ADAL" clId="{CB173691-43FF-46BB-A95F-FDB29117ADAC}" dt="2025-05-16T20:50:57.119" v="361" actId="1076"/>
          <ac:picMkLst>
            <pc:docMk/>
            <pc:sldMk cId="764421506" sldId="627"/>
            <ac:picMk id="5" creationId="{996F100F-3C5F-786B-DFF4-B777A7A7E71E}"/>
          </ac:picMkLst>
        </pc:picChg>
        <pc:picChg chg="add mod">
          <ac:chgData name="Vedrana Šimunić Rod" userId="d40fb678-811b-45bf-9d5b-c18a3b397ff0" providerId="ADAL" clId="{CB173691-43FF-46BB-A95F-FDB29117ADAC}" dt="2025-05-16T20:50:53.220" v="359" actId="1076"/>
          <ac:picMkLst>
            <pc:docMk/>
            <pc:sldMk cId="764421506" sldId="627"/>
            <ac:picMk id="6" creationId="{CDF22EDA-3696-B8A7-16A1-F73C9067D08A}"/>
          </ac:picMkLst>
        </pc:picChg>
      </pc:sldChg>
      <pc:sldChg chg="del">
        <pc:chgData name="Vedrana Šimunić Rod" userId="d40fb678-811b-45bf-9d5b-c18a3b397ff0" providerId="ADAL" clId="{CB173691-43FF-46BB-A95F-FDB29117ADAC}" dt="2025-05-16T20:42:28.499" v="206" actId="47"/>
        <pc:sldMkLst>
          <pc:docMk/>
          <pc:sldMk cId="1772645229" sldId="627"/>
        </pc:sldMkLst>
      </pc:sldChg>
      <pc:sldChg chg="addSp delSp modSp new mod">
        <pc:chgData name="Vedrana Šimunić Rod" userId="d40fb678-811b-45bf-9d5b-c18a3b397ff0" providerId="ADAL" clId="{CB173691-43FF-46BB-A95F-FDB29117ADAC}" dt="2025-05-16T20:53:05.094" v="381" actId="1076"/>
        <pc:sldMkLst>
          <pc:docMk/>
          <pc:sldMk cId="10655029" sldId="628"/>
        </pc:sldMkLst>
        <pc:spChg chg="mod">
          <ac:chgData name="Vedrana Šimunić Rod" userId="d40fb678-811b-45bf-9d5b-c18a3b397ff0" providerId="ADAL" clId="{CB173691-43FF-46BB-A95F-FDB29117ADAC}" dt="2025-05-16T20:51:30.419" v="367" actId="14100"/>
          <ac:spMkLst>
            <pc:docMk/>
            <pc:sldMk cId="10655029" sldId="628"/>
            <ac:spMk id="2" creationId="{83C8D15A-D906-43B9-3E3A-C79C11FAC0B3}"/>
          </ac:spMkLst>
        </pc:spChg>
        <pc:spChg chg="del">
          <ac:chgData name="Vedrana Šimunić Rod" userId="d40fb678-811b-45bf-9d5b-c18a3b397ff0" providerId="ADAL" clId="{CB173691-43FF-46BB-A95F-FDB29117ADAC}" dt="2025-05-16T20:51:38.849" v="368" actId="22"/>
          <ac:spMkLst>
            <pc:docMk/>
            <pc:sldMk cId="10655029" sldId="628"/>
            <ac:spMk id="3" creationId="{98097C4B-9A51-3ED9-FD5A-739D78063F08}"/>
          </ac:spMkLst>
        </pc:spChg>
        <pc:picChg chg="add mod ord">
          <ac:chgData name="Vedrana Šimunić Rod" userId="d40fb678-811b-45bf-9d5b-c18a3b397ff0" providerId="ADAL" clId="{CB173691-43FF-46BB-A95F-FDB29117ADAC}" dt="2025-05-16T20:51:44" v="371" actId="1076"/>
          <ac:picMkLst>
            <pc:docMk/>
            <pc:sldMk cId="10655029" sldId="628"/>
            <ac:picMk id="5" creationId="{70E37A3D-E9AB-80DF-C52E-573F93FE74F9}"/>
          </ac:picMkLst>
        </pc:picChg>
        <pc:picChg chg="add mod">
          <ac:chgData name="Vedrana Šimunić Rod" userId="d40fb678-811b-45bf-9d5b-c18a3b397ff0" providerId="ADAL" clId="{CB173691-43FF-46BB-A95F-FDB29117ADAC}" dt="2025-05-16T20:53:05.094" v="381" actId="1076"/>
          <ac:picMkLst>
            <pc:docMk/>
            <pc:sldMk cId="10655029" sldId="628"/>
            <ac:picMk id="6" creationId="{A2107CCF-A545-97D3-9130-D352E5E87577}"/>
          </ac:picMkLst>
        </pc:picChg>
      </pc:sldChg>
      <pc:sldChg chg="del">
        <pc:chgData name="Vedrana Šimunić Rod" userId="d40fb678-811b-45bf-9d5b-c18a3b397ff0" providerId="ADAL" clId="{CB173691-43FF-46BB-A95F-FDB29117ADAC}" dt="2025-05-16T20:42:28.781" v="207" actId="47"/>
        <pc:sldMkLst>
          <pc:docMk/>
          <pc:sldMk cId="1694674438" sldId="628"/>
        </pc:sldMkLst>
      </pc:sldChg>
      <pc:sldChg chg="del">
        <pc:chgData name="Vedrana Šimunić Rod" userId="d40fb678-811b-45bf-9d5b-c18a3b397ff0" providerId="ADAL" clId="{CB173691-43FF-46BB-A95F-FDB29117ADAC}" dt="2025-05-16T20:42:29.019" v="208" actId="47"/>
        <pc:sldMkLst>
          <pc:docMk/>
          <pc:sldMk cId="72539918" sldId="629"/>
        </pc:sldMkLst>
      </pc:sldChg>
      <pc:sldChg chg="addSp modSp new mod">
        <pc:chgData name="Vedrana Šimunić Rod" userId="d40fb678-811b-45bf-9d5b-c18a3b397ff0" providerId="ADAL" clId="{CB173691-43FF-46BB-A95F-FDB29117ADAC}" dt="2025-05-16T20:53:10.452" v="383" actId="1076"/>
        <pc:sldMkLst>
          <pc:docMk/>
          <pc:sldMk cId="249975486" sldId="629"/>
        </pc:sldMkLst>
        <pc:spChg chg="mod">
          <ac:chgData name="Vedrana Šimunić Rod" userId="d40fb678-811b-45bf-9d5b-c18a3b397ff0" providerId="ADAL" clId="{CB173691-43FF-46BB-A95F-FDB29117ADAC}" dt="2025-05-16T20:52:22.351" v="374" actId="20577"/>
          <ac:spMkLst>
            <pc:docMk/>
            <pc:sldMk cId="249975486" sldId="629"/>
            <ac:spMk id="2" creationId="{1FD97D9C-9484-3BDB-5801-E0053C4C1D31}"/>
          </ac:spMkLst>
        </pc:spChg>
        <pc:picChg chg="add mod">
          <ac:chgData name="Vedrana Šimunić Rod" userId="d40fb678-811b-45bf-9d5b-c18a3b397ff0" providerId="ADAL" clId="{CB173691-43FF-46BB-A95F-FDB29117ADAC}" dt="2025-05-16T20:53:10.452" v="383" actId="1076"/>
          <ac:picMkLst>
            <pc:docMk/>
            <pc:sldMk cId="249975486" sldId="629"/>
            <ac:picMk id="4" creationId="{74CE1EC7-306C-43F0-9FA5-1384650D5738}"/>
          </ac:picMkLst>
        </pc:picChg>
      </pc:sldChg>
      <pc:sldChg chg="del">
        <pc:chgData name="Vedrana Šimunić Rod" userId="d40fb678-811b-45bf-9d5b-c18a3b397ff0" providerId="ADAL" clId="{CB173691-43FF-46BB-A95F-FDB29117ADAC}" dt="2025-05-16T20:42:29.304" v="209" actId="47"/>
        <pc:sldMkLst>
          <pc:docMk/>
          <pc:sldMk cId="2649407035" sldId="630"/>
        </pc:sldMkLst>
      </pc:sldChg>
      <pc:sldChg chg="addSp delSp modSp new mod">
        <pc:chgData name="Vedrana Šimunić Rod" userId="d40fb678-811b-45bf-9d5b-c18a3b397ff0" providerId="ADAL" clId="{CB173691-43FF-46BB-A95F-FDB29117ADAC}" dt="2025-05-16T20:53:17.158" v="385" actId="1076"/>
        <pc:sldMkLst>
          <pc:docMk/>
          <pc:sldMk cId="4062512809" sldId="630"/>
        </pc:sldMkLst>
        <pc:spChg chg="del">
          <ac:chgData name="Vedrana Šimunić Rod" userId="d40fb678-811b-45bf-9d5b-c18a3b397ff0" providerId="ADAL" clId="{CB173691-43FF-46BB-A95F-FDB29117ADAC}" dt="2025-05-16T20:52:40.680" v="377" actId="478"/>
          <ac:spMkLst>
            <pc:docMk/>
            <pc:sldMk cId="4062512809" sldId="630"/>
            <ac:spMk id="2" creationId="{D57F0AA1-7146-D42F-EB05-CD70FE738EE1}"/>
          </ac:spMkLst>
        </pc:spChg>
        <pc:spChg chg="del">
          <ac:chgData name="Vedrana Šimunić Rod" userId="d40fb678-811b-45bf-9d5b-c18a3b397ff0" providerId="ADAL" clId="{CB173691-43FF-46BB-A95F-FDB29117ADAC}" dt="2025-05-16T20:52:39.462" v="376" actId="478"/>
          <ac:spMkLst>
            <pc:docMk/>
            <pc:sldMk cId="4062512809" sldId="630"/>
            <ac:spMk id="3" creationId="{14779928-5C8E-243A-006C-6937002C0528}"/>
          </ac:spMkLst>
        </pc:spChg>
        <pc:graphicFrameChg chg="add mod">
          <ac:chgData name="Vedrana Šimunić Rod" userId="d40fb678-811b-45bf-9d5b-c18a3b397ff0" providerId="ADAL" clId="{CB173691-43FF-46BB-A95F-FDB29117ADAC}" dt="2025-05-16T20:52:47.869" v="379" actId="1076"/>
          <ac:graphicFrameMkLst>
            <pc:docMk/>
            <pc:sldMk cId="4062512809" sldId="630"/>
            <ac:graphicFrameMk id="4" creationId="{CF633252-DF84-CA17-F4D9-796332605A8C}"/>
          </ac:graphicFrameMkLst>
        </pc:graphicFrameChg>
        <pc:picChg chg="add mod">
          <ac:chgData name="Vedrana Šimunić Rod" userId="d40fb678-811b-45bf-9d5b-c18a3b397ff0" providerId="ADAL" clId="{CB173691-43FF-46BB-A95F-FDB29117ADAC}" dt="2025-05-16T20:53:17.158" v="385" actId="1076"/>
          <ac:picMkLst>
            <pc:docMk/>
            <pc:sldMk cId="4062512809" sldId="630"/>
            <ac:picMk id="5" creationId="{6A958055-F026-949E-F77D-F74E2CD273C1}"/>
          </ac:picMkLst>
        </pc:picChg>
      </pc:sldChg>
      <pc:sldChg chg="del">
        <pc:chgData name="Vedrana Šimunić Rod" userId="d40fb678-811b-45bf-9d5b-c18a3b397ff0" providerId="ADAL" clId="{CB173691-43FF-46BB-A95F-FDB29117ADAC}" dt="2025-05-16T20:42:29.566" v="210" actId="47"/>
        <pc:sldMkLst>
          <pc:docMk/>
          <pc:sldMk cId="1162407245" sldId="631"/>
        </pc:sldMkLst>
      </pc:sldChg>
      <pc:sldChg chg="addSp delSp modSp new mod">
        <pc:chgData name="Vedrana Šimunić Rod" userId="d40fb678-811b-45bf-9d5b-c18a3b397ff0" providerId="ADAL" clId="{CB173691-43FF-46BB-A95F-FDB29117ADAC}" dt="2025-05-16T20:53:50.140" v="393" actId="1076"/>
        <pc:sldMkLst>
          <pc:docMk/>
          <pc:sldMk cId="1557695236" sldId="631"/>
        </pc:sldMkLst>
        <pc:spChg chg="del">
          <ac:chgData name="Vedrana Šimunić Rod" userId="d40fb678-811b-45bf-9d5b-c18a3b397ff0" providerId="ADAL" clId="{CB173691-43FF-46BB-A95F-FDB29117ADAC}" dt="2025-05-16T20:53:32.870" v="388" actId="478"/>
          <ac:spMkLst>
            <pc:docMk/>
            <pc:sldMk cId="1557695236" sldId="631"/>
            <ac:spMk id="2" creationId="{CE32C2F6-CC03-7223-D0DC-60B99281EED7}"/>
          </ac:spMkLst>
        </pc:spChg>
        <pc:spChg chg="del">
          <ac:chgData name="Vedrana Šimunić Rod" userId="d40fb678-811b-45bf-9d5b-c18a3b397ff0" providerId="ADAL" clId="{CB173691-43FF-46BB-A95F-FDB29117ADAC}" dt="2025-05-16T20:53:32.220" v="387" actId="478"/>
          <ac:spMkLst>
            <pc:docMk/>
            <pc:sldMk cId="1557695236" sldId="631"/>
            <ac:spMk id="3" creationId="{F6E49ED6-6873-8305-52C4-9CE5526D61CE}"/>
          </ac:spMkLst>
        </pc:spChg>
        <pc:picChg chg="add mod">
          <ac:chgData name="Vedrana Šimunić Rod" userId="d40fb678-811b-45bf-9d5b-c18a3b397ff0" providerId="ADAL" clId="{CB173691-43FF-46BB-A95F-FDB29117ADAC}" dt="2025-05-16T20:53:50.140" v="393" actId="1076"/>
          <ac:picMkLst>
            <pc:docMk/>
            <pc:sldMk cId="1557695236" sldId="631"/>
            <ac:picMk id="4" creationId="{0040D235-9480-8697-0806-7D5D796D244B}"/>
          </ac:picMkLst>
        </pc:picChg>
        <pc:picChg chg="add mod">
          <ac:chgData name="Vedrana Šimunić Rod" userId="d40fb678-811b-45bf-9d5b-c18a3b397ff0" providerId="ADAL" clId="{CB173691-43FF-46BB-A95F-FDB29117ADAC}" dt="2025-05-16T20:53:45.246" v="391" actId="1076"/>
          <ac:picMkLst>
            <pc:docMk/>
            <pc:sldMk cId="1557695236" sldId="631"/>
            <ac:picMk id="5" creationId="{832C3BDF-673B-1DDB-DDBE-C69A62D258E5}"/>
          </ac:picMkLst>
        </pc:picChg>
      </pc:sldChg>
      <pc:sldChg chg="addSp delSp modSp new mod">
        <pc:chgData name="Vedrana Šimunić Rod" userId="d40fb678-811b-45bf-9d5b-c18a3b397ff0" providerId="ADAL" clId="{CB173691-43FF-46BB-A95F-FDB29117ADAC}" dt="2025-05-16T20:54:47.728" v="431" actId="1036"/>
        <pc:sldMkLst>
          <pc:docMk/>
          <pc:sldMk cId="897511874" sldId="632"/>
        </pc:sldMkLst>
        <pc:spChg chg="mod">
          <ac:chgData name="Vedrana Šimunić Rod" userId="d40fb678-811b-45bf-9d5b-c18a3b397ff0" providerId="ADAL" clId="{CB173691-43FF-46BB-A95F-FDB29117ADAC}" dt="2025-05-16T20:54:17.066" v="399" actId="14100"/>
          <ac:spMkLst>
            <pc:docMk/>
            <pc:sldMk cId="897511874" sldId="632"/>
            <ac:spMk id="2" creationId="{F001BA54-C013-623F-B815-B580C97102FF}"/>
          </ac:spMkLst>
        </pc:spChg>
        <pc:spChg chg="del mod">
          <ac:chgData name="Vedrana Šimunić Rod" userId="d40fb678-811b-45bf-9d5b-c18a3b397ff0" providerId="ADAL" clId="{CB173691-43FF-46BB-A95F-FDB29117ADAC}" dt="2025-05-16T20:54:29.005" v="403" actId="22"/>
          <ac:spMkLst>
            <pc:docMk/>
            <pc:sldMk cId="897511874" sldId="632"/>
            <ac:spMk id="3" creationId="{786620FC-1AB8-B51B-E4D1-37F1266D513F}"/>
          </ac:spMkLst>
        </pc:spChg>
        <pc:picChg chg="add mod ord">
          <ac:chgData name="Vedrana Šimunić Rod" userId="d40fb678-811b-45bf-9d5b-c18a3b397ff0" providerId="ADAL" clId="{CB173691-43FF-46BB-A95F-FDB29117ADAC}" dt="2025-05-16T20:54:31.138" v="404" actId="1076"/>
          <ac:picMkLst>
            <pc:docMk/>
            <pc:sldMk cId="897511874" sldId="632"/>
            <ac:picMk id="5" creationId="{E4804B57-256C-F052-2AE2-552797A51D1A}"/>
          </ac:picMkLst>
        </pc:picChg>
        <pc:picChg chg="add mod">
          <ac:chgData name="Vedrana Šimunić Rod" userId="d40fb678-811b-45bf-9d5b-c18a3b397ff0" providerId="ADAL" clId="{CB173691-43FF-46BB-A95F-FDB29117ADAC}" dt="2025-05-16T20:54:47.728" v="431" actId="1036"/>
          <ac:picMkLst>
            <pc:docMk/>
            <pc:sldMk cId="897511874" sldId="632"/>
            <ac:picMk id="6" creationId="{EA8200C7-AAC6-BE9C-AD9A-F6FFEEE889B2}"/>
          </ac:picMkLst>
        </pc:picChg>
      </pc:sldChg>
      <pc:sldChg chg="del">
        <pc:chgData name="Vedrana Šimunić Rod" userId="d40fb678-811b-45bf-9d5b-c18a3b397ff0" providerId="ADAL" clId="{CB173691-43FF-46BB-A95F-FDB29117ADAC}" dt="2025-05-16T20:42:29.783" v="211" actId="47"/>
        <pc:sldMkLst>
          <pc:docMk/>
          <pc:sldMk cId="1548568936" sldId="632"/>
        </pc:sldMkLst>
      </pc:sldChg>
      <pc:sldChg chg="del">
        <pc:chgData name="Vedrana Šimunić Rod" userId="d40fb678-811b-45bf-9d5b-c18a3b397ff0" providerId="ADAL" clId="{CB173691-43FF-46BB-A95F-FDB29117ADAC}" dt="2025-05-16T20:42:30.020" v="212" actId="47"/>
        <pc:sldMkLst>
          <pc:docMk/>
          <pc:sldMk cId="2087202560" sldId="633"/>
        </pc:sldMkLst>
      </pc:sldChg>
      <pc:sldChg chg="addSp delSp modSp new mod">
        <pc:chgData name="Vedrana Šimunić Rod" userId="d40fb678-811b-45bf-9d5b-c18a3b397ff0" providerId="ADAL" clId="{CB173691-43FF-46BB-A95F-FDB29117ADAC}" dt="2025-05-16T20:56:37.563" v="449" actId="1076"/>
        <pc:sldMkLst>
          <pc:docMk/>
          <pc:sldMk cId="2909387880" sldId="633"/>
        </pc:sldMkLst>
        <pc:spChg chg="mod">
          <ac:chgData name="Vedrana Šimunić Rod" userId="d40fb678-811b-45bf-9d5b-c18a3b397ff0" providerId="ADAL" clId="{CB173691-43FF-46BB-A95F-FDB29117ADAC}" dt="2025-05-16T20:56:33.083" v="446" actId="1076"/>
          <ac:spMkLst>
            <pc:docMk/>
            <pc:sldMk cId="2909387880" sldId="633"/>
            <ac:spMk id="2" creationId="{440954D8-F047-105B-BF95-E1980D935285}"/>
          </ac:spMkLst>
        </pc:spChg>
        <pc:spChg chg="del">
          <ac:chgData name="Vedrana Šimunić Rod" userId="d40fb678-811b-45bf-9d5b-c18a3b397ff0" providerId="ADAL" clId="{CB173691-43FF-46BB-A95F-FDB29117ADAC}" dt="2025-05-16T20:55:52.511" v="433" actId="22"/>
          <ac:spMkLst>
            <pc:docMk/>
            <pc:sldMk cId="2909387880" sldId="633"/>
            <ac:spMk id="3" creationId="{E009ED3D-4BCE-0A51-0C05-0C265B7034FF}"/>
          </ac:spMkLst>
        </pc:spChg>
        <pc:picChg chg="add mod ord">
          <ac:chgData name="Vedrana Šimunić Rod" userId="d40fb678-811b-45bf-9d5b-c18a3b397ff0" providerId="ADAL" clId="{CB173691-43FF-46BB-A95F-FDB29117ADAC}" dt="2025-05-16T20:56:37.563" v="449" actId="1076"/>
          <ac:picMkLst>
            <pc:docMk/>
            <pc:sldMk cId="2909387880" sldId="633"/>
            <ac:picMk id="5" creationId="{19610ADB-98FE-9D17-6015-B636C32B2F87}"/>
          </ac:picMkLst>
        </pc:picChg>
      </pc:sldChg>
      <pc:sldChg chg="modSp new mod">
        <pc:chgData name="Vedrana Šimunić Rod" userId="d40fb678-811b-45bf-9d5b-c18a3b397ff0" providerId="ADAL" clId="{CB173691-43FF-46BB-A95F-FDB29117ADAC}" dt="2025-05-16T21:00:46.056" v="684" actId="27636"/>
        <pc:sldMkLst>
          <pc:docMk/>
          <pc:sldMk cId="2511696736" sldId="634"/>
        </pc:sldMkLst>
        <pc:spChg chg="mod">
          <ac:chgData name="Vedrana Šimunić Rod" userId="d40fb678-811b-45bf-9d5b-c18a3b397ff0" providerId="ADAL" clId="{CB173691-43FF-46BB-A95F-FDB29117ADAC}" dt="2025-05-16T20:57:05.635" v="455" actId="20577"/>
          <ac:spMkLst>
            <pc:docMk/>
            <pc:sldMk cId="2511696736" sldId="634"/>
            <ac:spMk id="2" creationId="{AB58BCA3-7547-3274-29AE-017A659D4707}"/>
          </ac:spMkLst>
        </pc:spChg>
        <pc:spChg chg="mod">
          <ac:chgData name="Vedrana Šimunić Rod" userId="d40fb678-811b-45bf-9d5b-c18a3b397ff0" providerId="ADAL" clId="{CB173691-43FF-46BB-A95F-FDB29117ADAC}" dt="2025-05-16T21:00:46.056" v="684" actId="27636"/>
          <ac:spMkLst>
            <pc:docMk/>
            <pc:sldMk cId="2511696736" sldId="634"/>
            <ac:spMk id="3" creationId="{65420148-5B31-3C1B-8A83-623B89DD6076}"/>
          </ac:spMkLst>
        </pc:spChg>
      </pc:sldChg>
      <pc:sldChg chg="del">
        <pc:chgData name="Vedrana Šimunić Rod" userId="d40fb678-811b-45bf-9d5b-c18a3b397ff0" providerId="ADAL" clId="{CB173691-43FF-46BB-A95F-FDB29117ADAC}" dt="2025-05-16T20:42:31.105" v="216" actId="47"/>
        <pc:sldMkLst>
          <pc:docMk/>
          <pc:sldMk cId="3619239348" sldId="634"/>
        </pc:sldMkLst>
      </pc:sldChg>
      <pc:sldChg chg="addSp delSp modSp new mod">
        <pc:chgData name="Vedrana Šimunić Rod" userId="d40fb678-811b-45bf-9d5b-c18a3b397ff0" providerId="ADAL" clId="{CB173691-43FF-46BB-A95F-FDB29117ADAC}" dt="2025-05-16T21:03:34.966" v="707" actId="14100"/>
        <pc:sldMkLst>
          <pc:docMk/>
          <pc:sldMk cId="1343785930" sldId="635"/>
        </pc:sldMkLst>
        <pc:spChg chg="mod">
          <ac:chgData name="Vedrana Šimunić Rod" userId="d40fb678-811b-45bf-9d5b-c18a3b397ff0" providerId="ADAL" clId="{CB173691-43FF-46BB-A95F-FDB29117ADAC}" dt="2025-05-16T21:01:15.523" v="699" actId="1076"/>
          <ac:spMkLst>
            <pc:docMk/>
            <pc:sldMk cId="1343785930" sldId="635"/>
            <ac:spMk id="2" creationId="{31748A71-5DD6-F016-3BB2-6E8944434819}"/>
          </ac:spMkLst>
        </pc:spChg>
        <pc:spChg chg="del">
          <ac:chgData name="Vedrana Šimunić Rod" userId="d40fb678-811b-45bf-9d5b-c18a3b397ff0" providerId="ADAL" clId="{CB173691-43FF-46BB-A95F-FDB29117ADAC}" dt="2025-05-16T21:01:08.155" v="696" actId="478"/>
          <ac:spMkLst>
            <pc:docMk/>
            <pc:sldMk cId="1343785930" sldId="635"/>
            <ac:spMk id="3" creationId="{640083FE-981A-519D-3332-C4FF682B40F3}"/>
          </ac:spMkLst>
        </pc:spChg>
        <pc:picChg chg="add mod">
          <ac:chgData name="Vedrana Šimunić Rod" userId="d40fb678-811b-45bf-9d5b-c18a3b397ff0" providerId="ADAL" clId="{CB173691-43FF-46BB-A95F-FDB29117ADAC}" dt="2025-05-16T21:03:34.966" v="707" actId="14100"/>
          <ac:picMkLst>
            <pc:docMk/>
            <pc:sldMk cId="1343785930" sldId="635"/>
            <ac:picMk id="4" creationId="{3E03235B-C711-22D8-91E8-38A84B2E491D}"/>
          </ac:picMkLst>
        </pc:picChg>
      </pc:sldChg>
      <pc:sldChg chg="del">
        <pc:chgData name="Vedrana Šimunić Rod" userId="d40fb678-811b-45bf-9d5b-c18a3b397ff0" providerId="ADAL" clId="{CB173691-43FF-46BB-A95F-FDB29117ADAC}" dt="2025-05-16T20:42:31.344" v="217" actId="47"/>
        <pc:sldMkLst>
          <pc:docMk/>
          <pc:sldMk cId="858953617" sldId="636"/>
        </pc:sldMkLst>
      </pc:sldChg>
      <pc:sldChg chg="del">
        <pc:chgData name="Vedrana Šimunić Rod" userId="d40fb678-811b-45bf-9d5b-c18a3b397ff0" providerId="ADAL" clId="{CB173691-43FF-46BB-A95F-FDB29117ADAC}" dt="2025-05-16T20:42:31.567" v="218" actId="47"/>
        <pc:sldMkLst>
          <pc:docMk/>
          <pc:sldMk cId="1298269533" sldId="637"/>
        </pc:sldMkLst>
      </pc:sldChg>
      <pc:sldChg chg="del">
        <pc:chgData name="Vedrana Šimunić Rod" userId="d40fb678-811b-45bf-9d5b-c18a3b397ff0" providerId="ADAL" clId="{CB173691-43FF-46BB-A95F-FDB29117ADAC}" dt="2025-05-16T20:42:31.816" v="219" actId="47"/>
        <pc:sldMkLst>
          <pc:docMk/>
          <pc:sldMk cId="2125206238" sldId="638"/>
        </pc:sldMkLst>
      </pc:sldChg>
      <pc:sldChg chg="del">
        <pc:chgData name="Vedrana Šimunić Rod" userId="d40fb678-811b-45bf-9d5b-c18a3b397ff0" providerId="ADAL" clId="{CB173691-43FF-46BB-A95F-FDB29117ADAC}" dt="2025-05-16T20:42:32.043" v="220" actId="47"/>
        <pc:sldMkLst>
          <pc:docMk/>
          <pc:sldMk cId="1691003631" sldId="639"/>
        </pc:sldMkLst>
      </pc:sldChg>
      <pc:sldChg chg="del">
        <pc:chgData name="Vedrana Šimunić Rod" userId="d40fb678-811b-45bf-9d5b-c18a3b397ff0" providerId="ADAL" clId="{CB173691-43FF-46BB-A95F-FDB29117ADAC}" dt="2025-05-16T20:42:32.315" v="221" actId="47"/>
        <pc:sldMkLst>
          <pc:docMk/>
          <pc:sldMk cId="3264818727" sldId="640"/>
        </pc:sldMkLst>
      </pc:sldChg>
      <pc:sldChg chg="del">
        <pc:chgData name="Vedrana Šimunić Rod" userId="d40fb678-811b-45bf-9d5b-c18a3b397ff0" providerId="ADAL" clId="{CB173691-43FF-46BB-A95F-FDB29117ADAC}" dt="2025-05-16T20:42:32.549" v="222" actId="47"/>
        <pc:sldMkLst>
          <pc:docMk/>
          <pc:sldMk cId="2926357207" sldId="641"/>
        </pc:sldMkLst>
      </pc:sldChg>
      <pc:sldChg chg="del">
        <pc:chgData name="Vedrana Šimunić Rod" userId="d40fb678-811b-45bf-9d5b-c18a3b397ff0" providerId="ADAL" clId="{CB173691-43FF-46BB-A95F-FDB29117ADAC}" dt="2025-05-16T20:42:32.788" v="223" actId="47"/>
        <pc:sldMkLst>
          <pc:docMk/>
          <pc:sldMk cId="1751251446" sldId="642"/>
        </pc:sldMkLst>
      </pc:sldChg>
      <pc:sldChg chg="del">
        <pc:chgData name="Vedrana Šimunić Rod" userId="d40fb678-811b-45bf-9d5b-c18a3b397ff0" providerId="ADAL" clId="{CB173691-43FF-46BB-A95F-FDB29117ADAC}" dt="2025-05-16T20:42:33.086" v="224" actId="47"/>
        <pc:sldMkLst>
          <pc:docMk/>
          <pc:sldMk cId="1805408027" sldId="643"/>
        </pc:sldMkLst>
      </pc:sldChg>
      <pc:sldChg chg="del">
        <pc:chgData name="Vedrana Šimunić Rod" userId="d40fb678-811b-45bf-9d5b-c18a3b397ff0" providerId="ADAL" clId="{CB173691-43FF-46BB-A95F-FDB29117ADAC}" dt="2025-05-16T20:42:33.867" v="227" actId="47"/>
        <pc:sldMkLst>
          <pc:docMk/>
          <pc:sldMk cId="707061021" sldId="644"/>
        </pc:sldMkLst>
      </pc:sldChg>
      <pc:sldChg chg="del">
        <pc:chgData name="Vedrana Šimunić Rod" userId="d40fb678-811b-45bf-9d5b-c18a3b397ff0" providerId="ADAL" clId="{CB173691-43FF-46BB-A95F-FDB29117ADAC}" dt="2025-05-16T20:42:34.099" v="228" actId="47"/>
        <pc:sldMkLst>
          <pc:docMk/>
          <pc:sldMk cId="57255074" sldId="645"/>
        </pc:sldMkLst>
      </pc:sldChg>
      <pc:sldChg chg="del">
        <pc:chgData name="Vedrana Šimunić Rod" userId="d40fb678-811b-45bf-9d5b-c18a3b397ff0" providerId="ADAL" clId="{CB173691-43FF-46BB-A95F-FDB29117ADAC}" dt="2025-05-16T20:42:33.292" v="225" actId="47"/>
        <pc:sldMkLst>
          <pc:docMk/>
          <pc:sldMk cId="1848213711" sldId="646"/>
        </pc:sldMkLst>
      </pc:sldChg>
      <pc:sldChg chg="del">
        <pc:chgData name="Vedrana Šimunić Rod" userId="d40fb678-811b-45bf-9d5b-c18a3b397ff0" providerId="ADAL" clId="{CB173691-43FF-46BB-A95F-FDB29117ADAC}" dt="2025-05-16T20:42:33.582" v="226" actId="47"/>
        <pc:sldMkLst>
          <pc:docMk/>
          <pc:sldMk cId="3352037692" sldId="647"/>
        </pc:sldMkLst>
      </pc:sldChg>
      <pc:sldChg chg="del">
        <pc:chgData name="Vedrana Šimunić Rod" userId="d40fb678-811b-45bf-9d5b-c18a3b397ff0" providerId="ADAL" clId="{CB173691-43FF-46BB-A95F-FDB29117ADAC}" dt="2025-05-16T20:42:34.571" v="230" actId="47"/>
        <pc:sldMkLst>
          <pc:docMk/>
          <pc:sldMk cId="1200442043" sldId="648"/>
        </pc:sldMkLst>
      </pc:sldChg>
      <pc:sldChg chg="del">
        <pc:chgData name="Vedrana Šimunić Rod" userId="d40fb678-811b-45bf-9d5b-c18a3b397ff0" providerId="ADAL" clId="{CB173691-43FF-46BB-A95F-FDB29117ADAC}" dt="2025-05-16T20:42:34.798" v="231" actId="47"/>
        <pc:sldMkLst>
          <pc:docMk/>
          <pc:sldMk cId="1498869619" sldId="649"/>
        </pc:sldMkLst>
      </pc:sldChg>
      <pc:sldChg chg="del">
        <pc:chgData name="Vedrana Šimunić Rod" userId="d40fb678-811b-45bf-9d5b-c18a3b397ff0" providerId="ADAL" clId="{CB173691-43FF-46BB-A95F-FDB29117ADAC}" dt="2025-05-16T20:42:35.961" v="236" actId="47"/>
        <pc:sldMkLst>
          <pc:docMk/>
          <pc:sldMk cId="824860737" sldId="650"/>
        </pc:sldMkLst>
      </pc:sldChg>
      <pc:sldChg chg="del">
        <pc:chgData name="Vedrana Šimunić Rod" userId="d40fb678-811b-45bf-9d5b-c18a3b397ff0" providerId="ADAL" clId="{CB173691-43FF-46BB-A95F-FDB29117ADAC}" dt="2025-05-16T20:42:35.492" v="234" actId="47"/>
        <pc:sldMkLst>
          <pc:docMk/>
          <pc:sldMk cId="1877498693" sldId="651"/>
        </pc:sldMkLst>
      </pc:sldChg>
      <pc:sldChg chg="del">
        <pc:chgData name="Vedrana Šimunić Rod" userId="d40fb678-811b-45bf-9d5b-c18a3b397ff0" providerId="ADAL" clId="{CB173691-43FF-46BB-A95F-FDB29117ADAC}" dt="2025-05-16T20:42:35.724" v="235" actId="47"/>
        <pc:sldMkLst>
          <pc:docMk/>
          <pc:sldMk cId="2922931848" sldId="652"/>
        </pc:sldMkLst>
      </pc:sldChg>
      <pc:sldChg chg="del">
        <pc:chgData name="Vedrana Šimunić Rod" userId="d40fb678-811b-45bf-9d5b-c18a3b397ff0" providerId="ADAL" clId="{CB173691-43FF-46BB-A95F-FDB29117ADAC}" dt="2025-05-16T20:42:36.408" v="238" actId="47"/>
        <pc:sldMkLst>
          <pc:docMk/>
          <pc:sldMk cId="1029329780" sldId="653"/>
        </pc:sldMkLst>
      </pc:sldChg>
      <pc:sldChg chg="del">
        <pc:chgData name="Vedrana Šimunić Rod" userId="d40fb678-811b-45bf-9d5b-c18a3b397ff0" providerId="ADAL" clId="{CB173691-43FF-46BB-A95F-FDB29117ADAC}" dt="2025-05-16T20:42:36.900" v="240" actId="47"/>
        <pc:sldMkLst>
          <pc:docMk/>
          <pc:sldMk cId="153312037" sldId="654"/>
        </pc:sldMkLst>
      </pc:sldChg>
      <pc:sldChg chg="del">
        <pc:chgData name="Vedrana Šimunić Rod" userId="d40fb678-811b-45bf-9d5b-c18a3b397ff0" providerId="ADAL" clId="{CB173691-43FF-46BB-A95F-FDB29117ADAC}" dt="2025-05-16T20:42:37.115" v="241" actId="47"/>
        <pc:sldMkLst>
          <pc:docMk/>
          <pc:sldMk cId="3783682159" sldId="655"/>
        </pc:sldMkLst>
      </pc:sldChg>
      <pc:sldChg chg="del">
        <pc:chgData name="Vedrana Šimunić Rod" userId="d40fb678-811b-45bf-9d5b-c18a3b397ff0" providerId="ADAL" clId="{CB173691-43FF-46BB-A95F-FDB29117ADAC}" dt="2025-05-16T20:42:37.299" v="242" actId="47"/>
        <pc:sldMkLst>
          <pc:docMk/>
          <pc:sldMk cId="282694649" sldId="656"/>
        </pc:sldMkLst>
      </pc:sldChg>
      <pc:sldChg chg="del">
        <pc:chgData name="Vedrana Šimunić Rod" userId="d40fb678-811b-45bf-9d5b-c18a3b397ff0" providerId="ADAL" clId="{CB173691-43FF-46BB-A95F-FDB29117ADAC}" dt="2025-05-16T20:42:37.491" v="243" actId="47"/>
        <pc:sldMkLst>
          <pc:docMk/>
          <pc:sldMk cId="3372625413" sldId="657"/>
        </pc:sldMkLst>
      </pc:sldChg>
      <pc:sldChg chg="del">
        <pc:chgData name="Vedrana Šimunić Rod" userId="d40fb678-811b-45bf-9d5b-c18a3b397ff0" providerId="ADAL" clId="{CB173691-43FF-46BB-A95F-FDB29117ADAC}" dt="2025-05-16T20:42:38.191" v="246" actId="47"/>
        <pc:sldMkLst>
          <pc:docMk/>
          <pc:sldMk cId="3877341438" sldId="658"/>
        </pc:sldMkLst>
      </pc:sldChg>
      <pc:sldChg chg="del">
        <pc:chgData name="Vedrana Šimunić Rod" userId="d40fb678-811b-45bf-9d5b-c18a3b397ff0" providerId="ADAL" clId="{CB173691-43FF-46BB-A95F-FDB29117ADAC}" dt="2025-05-16T20:42:38.673" v="248" actId="47"/>
        <pc:sldMkLst>
          <pc:docMk/>
          <pc:sldMk cId="271310077" sldId="659"/>
        </pc:sldMkLst>
      </pc:sldChg>
      <pc:sldChg chg="del">
        <pc:chgData name="Vedrana Šimunić Rod" userId="d40fb678-811b-45bf-9d5b-c18a3b397ff0" providerId="ADAL" clId="{CB173691-43FF-46BB-A95F-FDB29117ADAC}" dt="2025-05-16T20:42:38.927" v="249" actId="47"/>
        <pc:sldMkLst>
          <pc:docMk/>
          <pc:sldMk cId="2698118302" sldId="660"/>
        </pc:sldMkLst>
      </pc:sldChg>
      <pc:sldChg chg="del">
        <pc:chgData name="Vedrana Šimunić Rod" userId="d40fb678-811b-45bf-9d5b-c18a3b397ff0" providerId="ADAL" clId="{CB173691-43FF-46BB-A95F-FDB29117ADAC}" dt="2025-05-16T20:42:39.155" v="250" actId="47"/>
        <pc:sldMkLst>
          <pc:docMk/>
          <pc:sldMk cId="3770500460" sldId="661"/>
        </pc:sldMkLst>
      </pc:sldChg>
      <pc:sldChg chg="del">
        <pc:chgData name="Vedrana Šimunić Rod" userId="d40fb678-811b-45bf-9d5b-c18a3b397ff0" providerId="ADAL" clId="{CB173691-43FF-46BB-A95F-FDB29117ADAC}" dt="2025-05-16T20:42:38.449" v="247" actId="47"/>
        <pc:sldMkLst>
          <pc:docMk/>
          <pc:sldMk cId="3883559485" sldId="662"/>
        </pc:sldMkLst>
      </pc:sldChg>
      <pc:sldChg chg="del">
        <pc:chgData name="Vedrana Šimunić Rod" userId="d40fb678-811b-45bf-9d5b-c18a3b397ff0" providerId="ADAL" clId="{CB173691-43FF-46BB-A95F-FDB29117ADAC}" dt="2025-05-16T20:42:39.474" v="251" actId="47"/>
        <pc:sldMkLst>
          <pc:docMk/>
          <pc:sldMk cId="3853371801" sldId="663"/>
        </pc:sldMkLst>
      </pc:sldChg>
      <pc:sldChg chg="del">
        <pc:chgData name="Vedrana Šimunić Rod" userId="d40fb678-811b-45bf-9d5b-c18a3b397ff0" providerId="ADAL" clId="{CB173691-43FF-46BB-A95F-FDB29117ADAC}" dt="2025-05-16T20:42:39.784" v="252" actId="47"/>
        <pc:sldMkLst>
          <pc:docMk/>
          <pc:sldMk cId="2837019114" sldId="664"/>
        </pc:sldMkLst>
      </pc:sldChg>
      <pc:sldMasterChg chg="delSldLayout">
        <pc:chgData name="Vedrana Šimunić Rod" userId="d40fb678-811b-45bf-9d5b-c18a3b397ff0" providerId="ADAL" clId="{CB173691-43FF-46BB-A95F-FDB29117ADAC}" dt="2025-05-16T20:42:37.965" v="245" actId="47"/>
        <pc:sldMasterMkLst>
          <pc:docMk/>
          <pc:sldMasterMk cId="491201741" sldId="2147483664"/>
        </pc:sldMasterMkLst>
        <pc:sldLayoutChg chg="del">
          <pc:chgData name="Vedrana Šimunić Rod" userId="d40fb678-811b-45bf-9d5b-c18a3b397ff0" providerId="ADAL" clId="{CB173691-43FF-46BB-A95F-FDB29117ADAC}" dt="2025-05-16T20:42:37.965" v="245" actId="47"/>
          <pc:sldLayoutMkLst>
            <pc:docMk/>
            <pc:sldMasterMk cId="491201741" sldId="2147483664"/>
            <pc:sldLayoutMk cId="3404015559" sldId="2147483692"/>
          </pc:sldLayoutMkLst>
        </pc:sldLayoutChg>
      </pc:sldMasterChg>
      <pc:sldMasterChg chg="del delSldLayout">
        <pc:chgData name="Vedrana Šimunić Rod" userId="d40fb678-811b-45bf-9d5b-c18a3b397ff0" providerId="ADAL" clId="{CB173691-43FF-46BB-A95F-FDB29117ADAC}" dt="2025-05-16T20:42:37.491" v="243" actId="47"/>
        <pc:sldMasterMkLst>
          <pc:docMk/>
          <pc:sldMasterMk cId="31636397" sldId="2147483676"/>
        </pc:sldMasterMkLst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347995243" sldId="2147483677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770351600" sldId="2147483678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1176720637" sldId="2147483679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3691897935" sldId="2147483680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872808341" sldId="2147483681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3211388756" sldId="2147483682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412759510" sldId="2147483683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1630176738" sldId="2147483684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3040250906" sldId="2147483685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1587054994" sldId="2147483686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1026378018" sldId="2147483687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6.662" v="239" actId="47"/>
          <pc:sldLayoutMkLst>
            <pc:docMk/>
            <pc:sldMasterMk cId="31636397" sldId="2147483676"/>
            <pc:sldLayoutMk cId="3990712013" sldId="2147483688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3938293511" sldId="2147483689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3500980096" sldId="2147483690"/>
          </pc:sldLayoutMkLst>
        </pc:sldLayoutChg>
        <pc:sldLayoutChg chg="del">
          <pc:chgData name="Vedrana Šimunić Rod" userId="d40fb678-811b-45bf-9d5b-c18a3b397ff0" providerId="ADAL" clId="{CB173691-43FF-46BB-A95F-FDB29117ADAC}" dt="2025-05-16T20:42:37.491" v="243" actId="47"/>
          <pc:sldLayoutMkLst>
            <pc:docMk/>
            <pc:sldMasterMk cId="31636397" sldId="2147483676"/>
            <pc:sldLayoutMk cId="4153762980" sldId="214748369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E3A7D-0649-40C7-BD3A-B497391494B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A54759-0604-4808-9692-10A660374891}">
      <dgm:prSet custT="1"/>
      <dgm:spPr/>
      <dgm:t>
        <a:bodyPr/>
        <a:lstStyle/>
        <a:p>
          <a:r>
            <a:rPr lang="hr-HR" sz="3200" b="0" dirty="0">
              <a:solidFill>
                <a:schemeClr val="tx1"/>
              </a:solidFill>
            </a:rPr>
            <a:t>Moduli / modularno planiranje </a:t>
          </a:r>
        </a:p>
      </dgm:t>
    </dgm:pt>
    <dgm:pt modelId="{346F3310-B2CF-4DBE-BB30-5B98F77E09CF}" type="parTrans" cxnId="{5510D131-386E-4FBB-89EE-959DA688A12B}">
      <dgm:prSet/>
      <dgm:spPr/>
      <dgm:t>
        <a:bodyPr/>
        <a:lstStyle/>
        <a:p>
          <a:endParaRPr lang="hr-HR"/>
        </a:p>
      </dgm:t>
    </dgm:pt>
    <dgm:pt modelId="{82BA32E2-1258-4A7B-8BD9-FA236FE17E59}" type="sibTrans" cxnId="{5510D131-386E-4FBB-89EE-959DA688A12B}">
      <dgm:prSet/>
      <dgm:spPr/>
      <dgm:t>
        <a:bodyPr/>
        <a:lstStyle/>
        <a:p>
          <a:endParaRPr lang="hr-HR"/>
        </a:p>
      </dgm:t>
    </dgm:pt>
    <dgm:pt modelId="{D4F5370F-CAF9-42E1-B957-82C4F425768C}">
      <dgm:prSet custT="1"/>
      <dgm:spPr/>
      <dgm:t>
        <a:bodyPr/>
        <a:lstStyle/>
        <a:p>
          <a:r>
            <a:rPr lang="hr-HR" sz="3200" b="0" dirty="0">
              <a:solidFill>
                <a:schemeClr val="tx1"/>
              </a:solidFill>
            </a:rPr>
            <a:t>Operativno planiranje</a:t>
          </a:r>
        </a:p>
      </dgm:t>
    </dgm:pt>
    <dgm:pt modelId="{673134C6-6D7E-45FA-A524-7B4E86B6A71E}" type="parTrans" cxnId="{59B7DBD7-CF53-41AF-9B63-91AA8B87430B}">
      <dgm:prSet/>
      <dgm:spPr/>
      <dgm:t>
        <a:bodyPr/>
        <a:lstStyle/>
        <a:p>
          <a:endParaRPr lang="hr-HR"/>
        </a:p>
      </dgm:t>
    </dgm:pt>
    <dgm:pt modelId="{3D458D33-9239-4C5F-8E48-25FDC58514FF}" type="sibTrans" cxnId="{59B7DBD7-CF53-41AF-9B63-91AA8B87430B}">
      <dgm:prSet/>
      <dgm:spPr/>
      <dgm:t>
        <a:bodyPr/>
        <a:lstStyle/>
        <a:p>
          <a:endParaRPr lang="hr-HR"/>
        </a:p>
      </dgm:t>
    </dgm:pt>
    <dgm:pt modelId="{0BBC67DE-B66D-4F33-9E5E-36A7A9CAF7E3}">
      <dgm:prSet custT="1"/>
      <dgm:spPr/>
      <dgm:t>
        <a:bodyPr/>
        <a:lstStyle/>
        <a:p>
          <a:r>
            <a:rPr lang="hr-HR" sz="3200" b="0" dirty="0">
              <a:solidFill>
                <a:schemeClr val="tx1"/>
              </a:solidFill>
            </a:rPr>
            <a:t>Strukovni </a:t>
          </a:r>
          <a:r>
            <a:rPr lang="hr-HR" sz="3200" b="0" dirty="0" err="1">
              <a:solidFill>
                <a:schemeClr val="tx1"/>
              </a:solidFill>
            </a:rPr>
            <a:t>kurikul</a:t>
          </a:r>
          <a:endParaRPr lang="hr-HR" sz="3200" b="0" dirty="0">
            <a:solidFill>
              <a:schemeClr val="tx1"/>
            </a:solidFill>
          </a:endParaRPr>
        </a:p>
      </dgm:t>
    </dgm:pt>
    <dgm:pt modelId="{12CAC6C7-E938-49B0-BB7F-C71F5F6F064F}" type="parTrans" cxnId="{361FC7DD-7F9D-4348-83B4-86311949A9CC}">
      <dgm:prSet/>
      <dgm:spPr/>
      <dgm:t>
        <a:bodyPr/>
        <a:lstStyle/>
        <a:p>
          <a:endParaRPr lang="hr-HR"/>
        </a:p>
      </dgm:t>
    </dgm:pt>
    <dgm:pt modelId="{1F2121FD-7511-448E-B66E-B1F58A1A553B}" type="sibTrans" cxnId="{361FC7DD-7F9D-4348-83B4-86311949A9CC}">
      <dgm:prSet/>
      <dgm:spPr/>
      <dgm:t>
        <a:bodyPr/>
        <a:lstStyle/>
        <a:p>
          <a:endParaRPr lang="hr-HR"/>
        </a:p>
      </dgm:t>
    </dgm:pt>
    <dgm:pt modelId="{7715121E-FCAF-4C69-95C5-EAEB589E0770}" type="pres">
      <dgm:prSet presAssocID="{2DAE3A7D-0649-40C7-BD3A-B497391494BC}" presName="vert0" presStyleCnt="0">
        <dgm:presLayoutVars>
          <dgm:dir/>
          <dgm:animOne val="branch"/>
          <dgm:animLvl val="lvl"/>
        </dgm:presLayoutVars>
      </dgm:prSet>
      <dgm:spPr/>
    </dgm:pt>
    <dgm:pt modelId="{E2B3EF69-B230-4EC1-B30B-D640C9F02497}" type="pres">
      <dgm:prSet presAssocID="{0BBC67DE-B66D-4F33-9E5E-36A7A9CAF7E3}" presName="thickLine" presStyleLbl="alignNode1" presStyleIdx="0" presStyleCnt="3"/>
      <dgm:spPr/>
    </dgm:pt>
    <dgm:pt modelId="{6E60D0E2-973C-4793-A5C4-CB629E27AAF8}" type="pres">
      <dgm:prSet presAssocID="{0BBC67DE-B66D-4F33-9E5E-36A7A9CAF7E3}" presName="horz1" presStyleCnt="0"/>
      <dgm:spPr/>
    </dgm:pt>
    <dgm:pt modelId="{7955A51B-C8D6-4EC2-ACED-3E998427FFA1}" type="pres">
      <dgm:prSet presAssocID="{0BBC67DE-B66D-4F33-9E5E-36A7A9CAF7E3}" presName="tx1" presStyleLbl="revTx" presStyleIdx="0" presStyleCnt="3"/>
      <dgm:spPr/>
    </dgm:pt>
    <dgm:pt modelId="{E964A2AC-CF51-4608-B6CD-49CD10414108}" type="pres">
      <dgm:prSet presAssocID="{0BBC67DE-B66D-4F33-9E5E-36A7A9CAF7E3}" presName="vert1" presStyleCnt="0"/>
      <dgm:spPr/>
    </dgm:pt>
    <dgm:pt modelId="{62C8A6E8-E7CB-4452-8B6F-C38C6B47C47D}" type="pres">
      <dgm:prSet presAssocID="{FCA54759-0604-4808-9692-10A660374891}" presName="thickLine" presStyleLbl="alignNode1" presStyleIdx="1" presStyleCnt="3"/>
      <dgm:spPr/>
    </dgm:pt>
    <dgm:pt modelId="{55F695D5-59F3-46A3-92B7-EAF8B6C7A1CB}" type="pres">
      <dgm:prSet presAssocID="{FCA54759-0604-4808-9692-10A660374891}" presName="horz1" presStyleCnt="0"/>
      <dgm:spPr/>
    </dgm:pt>
    <dgm:pt modelId="{67BAEAF4-D3CF-4E62-A544-D95C23868699}" type="pres">
      <dgm:prSet presAssocID="{FCA54759-0604-4808-9692-10A660374891}" presName="tx1" presStyleLbl="revTx" presStyleIdx="1" presStyleCnt="3"/>
      <dgm:spPr/>
    </dgm:pt>
    <dgm:pt modelId="{3CB84EF9-A815-405E-8EDA-A4A1FAB83CCE}" type="pres">
      <dgm:prSet presAssocID="{FCA54759-0604-4808-9692-10A660374891}" presName="vert1" presStyleCnt="0"/>
      <dgm:spPr/>
    </dgm:pt>
    <dgm:pt modelId="{E72FDD9B-CF18-4780-A7C9-D4C0148184AA}" type="pres">
      <dgm:prSet presAssocID="{D4F5370F-CAF9-42E1-B957-82C4F425768C}" presName="thickLine" presStyleLbl="alignNode1" presStyleIdx="2" presStyleCnt="3"/>
      <dgm:spPr/>
    </dgm:pt>
    <dgm:pt modelId="{75113AE8-ABEC-44FD-A0DA-E0A412F296CA}" type="pres">
      <dgm:prSet presAssocID="{D4F5370F-CAF9-42E1-B957-82C4F425768C}" presName="horz1" presStyleCnt="0"/>
      <dgm:spPr/>
    </dgm:pt>
    <dgm:pt modelId="{06702CBB-AE67-4C03-967C-B4080CDF20EC}" type="pres">
      <dgm:prSet presAssocID="{D4F5370F-CAF9-42E1-B957-82C4F425768C}" presName="tx1" presStyleLbl="revTx" presStyleIdx="2" presStyleCnt="3"/>
      <dgm:spPr/>
    </dgm:pt>
    <dgm:pt modelId="{12F10188-43F4-432B-8EF1-30ED7BEDD4FA}" type="pres">
      <dgm:prSet presAssocID="{D4F5370F-CAF9-42E1-B957-82C4F425768C}" presName="vert1" presStyleCnt="0"/>
      <dgm:spPr/>
    </dgm:pt>
  </dgm:ptLst>
  <dgm:cxnLst>
    <dgm:cxn modelId="{C805E806-BBD7-4C83-869B-9ED956ADA106}" type="presOf" srcId="{FCA54759-0604-4808-9692-10A660374891}" destId="{67BAEAF4-D3CF-4E62-A544-D95C23868699}" srcOrd="0" destOrd="0" presId="urn:microsoft.com/office/officeart/2008/layout/LinedList"/>
    <dgm:cxn modelId="{5510D131-386E-4FBB-89EE-959DA688A12B}" srcId="{2DAE3A7D-0649-40C7-BD3A-B497391494BC}" destId="{FCA54759-0604-4808-9692-10A660374891}" srcOrd="1" destOrd="0" parTransId="{346F3310-B2CF-4DBE-BB30-5B98F77E09CF}" sibTransId="{82BA32E2-1258-4A7B-8BD9-FA236FE17E59}"/>
    <dgm:cxn modelId="{873D0E87-ECFB-45D5-9CF9-B2D3ED708B96}" type="presOf" srcId="{2DAE3A7D-0649-40C7-BD3A-B497391494BC}" destId="{7715121E-FCAF-4C69-95C5-EAEB589E0770}" srcOrd="0" destOrd="0" presId="urn:microsoft.com/office/officeart/2008/layout/LinedList"/>
    <dgm:cxn modelId="{EB85EFB2-088A-4115-9977-3C2E3015C42A}" type="presOf" srcId="{0BBC67DE-B66D-4F33-9E5E-36A7A9CAF7E3}" destId="{7955A51B-C8D6-4EC2-ACED-3E998427FFA1}" srcOrd="0" destOrd="0" presId="urn:microsoft.com/office/officeart/2008/layout/LinedList"/>
    <dgm:cxn modelId="{BFD43CBA-2279-4106-980B-93857960CA49}" type="presOf" srcId="{D4F5370F-CAF9-42E1-B957-82C4F425768C}" destId="{06702CBB-AE67-4C03-967C-B4080CDF20EC}" srcOrd="0" destOrd="0" presId="urn:microsoft.com/office/officeart/2008/layout/LinedList"/>
    <dgm:cxn modelId="{59B7DBD7-CF53-41AF-9B63-91AA8B87430B}" srcId="{2DAE3A7D-0649-40C7-BD3A-B497391494BC}" destId="{D4F5370F-CAF9-42E1-B957-82C4F425768C}" srcOrd="2" destOrd="0" parTransId="{673134C6-6D7E-45FA-A524-7B4E86B6A71E}" sibTransId="{3D458D33-9239-4C5F-8E48-25FDC58514FF}"/>
    <dgm:cxn modelId="{361FC7DD-7F9D-4348-83B4-86311949A9CC}" srcId="{2DAE3A7D-0649-40C7-BD3A-B497391494BC}" destId="{0BBC67DE-B66D-4F33-9E5E-36A7A9CAF7E3}" srcOrd="0" destOrd="0" parTransId="{12CAC6C7-E938-49B0-BB7F-C71F5F6F064F}" sibTransId="{1F2121FD-7511-448E-B66E-B1F58A1A553B}"/>
    <dgm:cxn modelId="{5ED9AC57-5A88-4E43-A977-C8D69468F02E}" type="presParOf" srcId="{7715121E-FCAF-4C69-95C5-EAEB589E0770}" destId="{E2B3EF69-B230-4EC1-B30B-D640C9F02497}" srcOrd="0" destOrd="0" presId="urn:microsoft.com/office/officeart/2008/layout/LinedList"/>
    <dgm:cxn modelId="{7B58EF54-4F78-4920-9859-5C1E6F4DD618}" type="presParOf" srcId="{7715121E-FCAF-4C69-95C5-EAEB589E0770}" destId="{6E60D0E2-973C-4793-A5C4-CB629E27AAF8}" srcOrd="1" destOrd="0" presId="urn:microsoft.com/office/officeart/2008/layout/LinedList"/>
    <dgm:cxn modelId="{7D8C8334-E728-4E62-993F-4C707C2BCB8A}" type="presParOf" srcId="{6E60D0E2-973C-4793-A5C4-CB629E27AAF8}" destId="{7955A51B-C8D6-4EC2-ACED-3E998427FFA1}" srcOrd="0" destOrd="0" presId="urn:microsoft.com/office/officeart/2008/layout/LinedList"/>
    <dgm:cxn modelId="{B0670A7C-E727-42E3-A81E-5038EDFF4F3F}" type="presParOf" srcId="{6E60D0E2-973C-4793-A5C4-CB629E27AAF8}" destId="{E964A2AC-CF51-4608-B6CD-49CD10414108}" srcOrd="1" destOrd="0" presId="urn:microsoft.com/office/officeart/2008/layout/LinedList"/>
    <dgm:cxn modelId="{9ABEFAB5-3222-4CC1-AC9E-03311947BE9E}" type="presParOf" srcId="{7715121E-FCAF-4C69-95C5-EAEB589E0770}" destId="{62C8A6E8-E7CB-4452-8B6F-C38C6B47C47D}" srcOrd="2" destOrd="0" presId="urn:microsoft.com/office/officeart/2008/layout/LinedList"/>
    <dgm:cxn modelId="{DE6D696C-DD2C-44EB-B9D6-96E4146D3689}" type="presParOf" srcId="{7715121E-FCAF-4C69-95C5-EAEB589E0770}" destId="{55F695D5-59F3-46A3-92B7-EAF8B6C7A1CB}" srcOrd="3" destOrd="0" presId="urn:microsoft.com/office/officeart/2008/layout/LinedList"/>
    <dgm:cxn modelId="{491797DC-0636-4F99-AD59-B6A822D58714}" type="presParOf" srcId="{55F695D5-59F3-46A3-92B7-EAF8B6C7A1CB}" destId="{67BAEAF4-D3CF-4E62-A544-D95C23868699}" srcOrd="0" destOrd="0" presId="urn:microsoft.com/office/officeart/2008/layout/LinedList"/>
    <dgm:cxn modelId="{14308A93-E750-49D3-B01D-1A991104E002}" type="presParOf" srcId="{55F695D5-59F3-46A3-92B7-EAF8B6C7A1CB}" destId="{3CB84EF9-A815-405E-8EDA-A4A1FAB83CCE}" srcOrd="1" destOrd="0" presId="urn:microsoft.com/office/officeart/2008/layout/LinedList"/>
    <dgm:cxn modelId="{9D1E285A-6584-447F-98BC-E3AD00D85968}" type="presParOf" srcId="{7715121E-FCAF-4C69-95C5-EAEB589E0770}" destId="{E72FDD9B-CF18-4780-A7C9-D4C0148184AA}" srcOrd="4" destOrd="0" presId="urn:microsoft.com/office/officeart/2008/layout/LinedList"/>
    <dgm:cxn modelId="{420EA2B4-2FF2-4727-8420-3F555D17B56B}" type="presParOf" srcId="{7715121E-FCAF-4C69-95C5-EAEB589E0770}" destId="{75113AE8-ABEC-44FD-A0DA-E0A412F296CA}" srcOrd="5" destOrd="0" presId="urn:microsoft.com/office/officeart/2008/layout/LinedList"/>
    <dgm:cxn modelId="{32F13010-666F-43C5-9DE0-C12A307059C3}" type="presParOf" srcId="{75113AE8-ABEC-44FD-A0DA-E0A412F296CA}" destId="{06702CBB-AE67-4C03-967C-B4080CDF20EC}" srcOrd="0" destOrd="0" presId="urn:microsoft.com/office/officeart/2008/layout/LinedList"/>
    <dgm:cxn modelId="{70D8C9EE-49D9-4DEE-B9E0-860CC1E70B74}" type="presParOf" srcId="{75113AE8-ABEC-44FD-A0DA-E0A412F296CA}" destId="{12F10188-43F4-432B-8EF1-30ED7BEDD4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3EF69-B230-4EC1-B30B-D640C9F02497}">
      <dsp:nvSpPr>
        <dsp:cNvPr id="0" name=""/>
        <dsp:cNvSpPr/>
      </dsp:nvSpPr>
      <dsp:spPr>
        <a:xfrm>
          <a:off x="0" y="1537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5A51B-C8D6-4EC2-ACED-3E998427FFA1}">
      <dsp:nvSpPr>
        <dsp:cNvPr id="0" name=""/>
        <dsp:cNvSpPr/>
      </dsp:nvSpPr>
      <dsp:spPr>
        <a:xfrm>
          <a:off x="0" y="1537"/>
          <a:ext cx="6900512" cy="104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kern="1200" dirty="0">
              <a:solidFill>
                <a:schemeClr val="tx1"/>
              </a:solidFill>
            </a:rPr>
            <a:t>Strukovni </a:t>
          </a:r>
          <a:r>
            <a:rPr lang="hr-HR" sz="3200" b="0" kern="1200" dirty="0" err="1">
              <a:solidFill>
                <a:schemeClr val="tx1"/>
              </a:solidFill>
            </a:rPr>
            <a:t>kurikul</a:t>
          </a:r>
          <a:endParaRPr lang="hr-HR" sz="3200" b="0" kern="1200" dirty="0">
            <a:solidFill>
              <a:schemeClr val="tx1"/>
            </a:solidFill>
          </a:endParaRPr>
        </a:p>
      </dsp:txBody>
      <dsp:txXfrm>
        <a:off x="0" y="1537"/>
        <a:ext cx="6900512" cy="1048841"/>
      </dsp:txXfrm>
    </dsp:sp>
    <dsp:sp modelId="{62C8A6E8-E7CB-4452-8B6F-C38C6B47C47D}">
      <dsp:nvSpPr>
        <dsp:cNvPr id="0" name=""/>
        <dsp:cNvSpPr/>
      </dsp:nvSpPr>
      <dsp:spPr>
        <a:xfrm>
          <a:off x="0" y="105037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AEAF4-D3CF-4E62-A544-D95C23868699}">
      <dsp:nvSpPr>
        <dsp:cNvPr id="0" name=""/>
        <dsp:cNvSpPr/>
      </dsp:nvSpPr>
      <dsp:spPr>
        <a:xfrm>
          <a:off x="0" y="1050379"/>
          <a:ext cx="6900512" cy="104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kern="1200" dirty="0">
              <a:solidFill>
                <a:schemeClr val="tx1"/>
              </a:solidFill>
            </a:rPr>
            <a:t>Moduli / modularno planiranje </a:t>
          </a:r>
        </a:p>
      </dsp:txBody>
      <dsp:txXfrm>
        <a:off x="0" y="1050379"/>
        <a:ext cx="6900512" cy="1048841"/>
      </dsp:txXfrm>
    </dsp:sp>
    <dsp:sp modelId="{E72FDD9B-CF18-4780-A7C9-D4C0148184AA}">
      <dsp:nvSpPr>
        <dsp:cNvPr id="0" name=""/>
        <dsp:cNvSpPr/>
      </dsp:nvSpPr>
      <dsp:spPr>
        <a:xfrm>
          <a:off x="0" y="209922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02CBB-AE67-4C03-967C-B4080CDF20EC}">
      <dsp:nvSpPr>
        <dsp:cNvPr id="0" name=""/>
        <dsp:cNvSpPr/>
      </dsp:nvSpPr>
      <dsp:spPr>
        <a:xfrm>
          <a:off x="0" y="2099220"/>
          <a:ext cx="6900512" cy="104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kern="1200" dirty="0">
              <a:solidFill>
                <a:schemeClr val="tx1"/>
              </a:solidFill>
            </a:rPr>
            <a:t>Operativno planiranje</a:t>
          </a:r>
        </a:p>
      </dsp:txBody>
      <dsp:txXfrm>
        <a:off x="0" y="2099220"/>
        <a:ext cx="6900512" cy="1048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7FE81-4D64-4C89-A702-0DF7532813C9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7D876-E937-4B50-8020-D2E84A7532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805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1pPr>
            <a:lvl2pPr marL="742950" indent="-28575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2pPr>
            <a:lvl3pPr marL="11430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3pPr>
            <a:lvl4pPr marL="16002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4pPr>
            <a:lvl5pPr marL="2057400" indent="-228600"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Verdana" pitchFamily="34" charset="0"/>
                <a:ea typeface="ヒラギノ角ゴ Pro W3" pitchFamily="96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1DE01-5872-4B5F-A83D-1782A0F0F7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96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pitchFamily="96" charset="-128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30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7D876-E937-4B50-8020-D2E84A7532D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23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900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32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572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736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317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673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529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54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014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5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39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56D8-5248-448D-8A26-90E8BF344175}" type="datetimeFigureOut">
              <a:rPr lang="hr-HR" smtClean="0"/>
              <a:t>16.5.2025.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4CE3-C887-46C9-970C-BC6B219BA1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20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1989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9690" y="1337803"/>
            <a:ext cx="9330321" cy="3747887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tx2"/>
                </a:solidFill>
                <a:latin typeface="Fedra Sans Pro Light" panose="020B0304040000020004" pitchFamily="34" charset="0"/>
              </a:rPr>
              <a:t>Modularno planiranje </a:t>
            </a:r>
            <a:br>
              <a:rPr lang="hr-HR" sz="2700" b="1" dirty="0">
                <a:solidFill>
                  <a:schemeClr val="tx2"/>
                </a:solidFill>
                <a:latin typeface="Fedra Sans Pro Light" panose="020B0304040000020004" pitchFamily="34" charset="0"/>
              </a:rPr>
            </a:br>
            <a:br>
              <a:rPr lang="hr-HR" sz="2700" b="1" dirty="0">
                <a:solidFill>
                  <a:schemeClr val="tx2"/>
                </a:solidFill>
                <a:latin typeface="Fedra Sans Pro Light" panose="020B0304040000020004" pitchFamily="34" charset="0"/>
              </a:rPr>
            </a:br>
            <a:br>
              <a:rPr lang="hr-HR" sz="2700" b="1" dirty="0">
                <a:solidFill>
                  <a:schemeClr val="tx2"/>
                </a:solidFill>
                <a:latin typeface="Fedra Sans Pro Light" panose="020B0304040000020004" pitchFamily="34" charset="0"/>
              </a:rPr>
            </a:br>
            <a:r>
              <a:rPr lang="hr-HR" sz="2400" b="1" dirty="0">
                <a:solidFill>
                  <a:schemeClr val="tx2"/>
                </a:solidFill>
                <a:latin typeface="Fedra Sans Pro Light" panose="020B0304040000020004" pitchFamily="34" charset="0"/>
              </a:rPr>
              <a:t>sektor:</a:t>
            </a:r>
            <a:br>
              <a:rPr lang="hr-HR" b="1" i="1" dirty="0">
                <a:latin typeface="Fedra Sans Pro Light" panose="020B0304040000020004" pitchFamily="34" charset="0"/>
              </a:rPr>
            </a:br>
            <a:r>
              <a:rPr lang="hr-HR" b="1" i="1" dirty="0">
                <a:latin typeface="Fedra Sans Pro Light" panose="020B0304040000020004" pitchFamily="34" charset="0"/>
              </a:rPr>
              <a:t>        </a:t>
            </a:r>
            <a:r>
              <a:rPr lang="hr-HR" sz="2400" b="1" i="1" dirty="0">
                <a:solidFill>
                  <a:srgbClr val="C00000"/>
                </a:solidFill>
                <a:latin typeface="Fedra Sans Pro Light" panose="020B0304040000020004" pitchFamily="34" charset="0"/>
              </a:rPr>
              <a:t>Pravo, politologija, sociologija, </a:t>
            </a:r>
            <a:br>
              <a:rPr lang="hr-HR" sz="2400" b="1" i="1" dirty="0">
                <a:solidFill>
                  <a:srgbClr val="C00000"/>
                </a:solidFill>
                <a:latin typeface="Fedra Sans Pro Light" panose="020B0304040000020004" pitchFamily="34" charset="0"/>
              </a:rPr>
            </a:br>
            <a:r>
              <a:rPr lang="hr-HR" sz="2400" b="1" i="1" dirty="0">
                <a:solidFill>
                  <a:srgbClr val="C00000"/>
                </a:solidFill>
                <a:latin typeface="Fedra Sans Pro Light" panose="020B0304040000020004" pitchFamily="34" charset="0"/>
              </a:rPr>
              <a:t>               državna uprava i javni poslovi</a:t>
            </a:r>
            <a:br>
              <a:rPr lang="hr-HR" sz="2000" dirty="0"/>
            </a:br>
            <a:br>
              <a:rPr lang="hr-HR" sz="2000" dirty="0"/>
            </a:br>
            <a:endParaRPr lang="hr-HR" sz="1800" dirty="0">
              <a:latin typeface="Arial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8832305" y="4948697"/>
            <a:ext cx="35153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edra Sans Pro Light" panose="020B0304040000020004" pitchFamily="34" charset="0"/>
                <a:ea typeface="+mn-ea"/>
                <a:cs typeface="+mn-cs"/>
              </a:rPr>
              <a:t>Vedrana Šimunić Rod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edra Sans Pro Light" panose="020B0304040000020004" pitchFamily="34" charset="0"/>
                <a:ea typeface="+mn-ea"/>
                <a:cs typeface="+mn-cs"/>
              </a:rPr>
              <a:t>17. svibnja 2025.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edra Sans Pro Light" panose="020B03040400000200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0C0085-932B-4BC9-501A-0670D47F9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5" y="431401"/>
            <a:ext cx="1392587" cy="1340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4B8D-42F0-A09B-4F98-E9625EC7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6709" cy="1325563"/>
          </a:xfrm>
        </p:spPr>
        <p:txBody>
          <a:bodyPr>
            <a:normAutofit/>
          </a:bodyPr>
          <a:lstStyle/>
          <a:p>
            <a:r>
              <a:rPr lang="hr-HR" dirty="0"/>
              <a:t>Razrada modula u obrascu strukovnog </a:t>
            </a:r>
            <a:r>
              <a:rPr lang="hr-HR" dirty="0" err="1"/>
              <a:t>kurikula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6F100F-3C5F-786B-DFF4-B777A7A7E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446" y="2274409"/>
            <a:ext cx="11323589" cy="204821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22EDA-3696-B8A7-16A1-F73C9067D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38" y="5991227"/>
            <a:ext cx="68220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2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D15A-D906-43B9-3E3A-C79C11FA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6564" cy="1325563"/>
          </a:xfrm>
        </p:spPr>
        <p:txBody>
          <a:bodyPr>
            <a:normAutofit/>
          </a:bodyPr>
          <a:lstStyle/>
          <a:p>
            <a:r>
              <a:rPr lang="hr-HR" dirty="0"/>
              <a:t>Razrada modula u obrascu strukovnog </a:t>
            </a:r>
            <a:r>
              <a:rPr lang="hr-HR" dirty="0" err="1"/>
              <a:t>kurikula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E37A3D-E9AB-80DF-C52E-573F93FE7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036" y="1867129"/>
            <a:ext cx="11503450" cy="361927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07CCF-A545-97D3-9130-D352E5E8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985" y="6108127"/>
            <a:ext cx="68220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7D9C-9484-3BDB-5801-E0053C4C1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Modularno planiranje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5DDB1-2E1C-3C21-320E-CB16197483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E1EC7-306C-43F0-9FA5-1384650D5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985" y="6018935"/>
            <a:ext cx="68220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633252-DF84-CA17-F4D9-796332605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77442"/>
              </p:ext>
            </p:extLst>
          </p:nvPr>
        </p:nvGraphicFramePr>
        <p:xfrm>
          <a:off x="217098" y="662709"/>
          <a:ext cx="11757804" cy="5271004"/>
        </p:xfrm>
        <a:graphic>
          <a:graphicData uri="http://schemas.openxmlformats.org/drawingml/2006/table">
            <a:tbl>
              <a:tblPr/>
              <a:tblGrid>
                <a:gridCol w="1170146">
                  <a:extLst>
                    <a:ext uri="{9D8B030D-6E8A-4147-A177-3AD203B41FA5}">
                      <a16:colId xmlns:a16="http://schemas.microsoft.com/office/drawing/2014/main" val="752346522"/>
                    </a:ext>
                  </a:extLst>
                </a:gridCol>
                <a:gridCol w="1168053">
                  <a:extLst>
                    <a:ext uri="{9D8B030D-6E8A-4147-A177-3AD203B41FA5}">
                      <a16:colId xmlns:a16="http://schemas.microsoft.com/office/drawing/2014/main" val="2542806483"/>
                    </a:ext>
                  </a:extLst>
                </a:gridCol>
                <a:gridCol w="132109">
                  <a:extLst>
                    <a:ext uri="{9D8B030D-6E8A-4147-A177-3AD203B41FA5}">
                      <a16:colId xmlns:a16="http://schemas.microsoft.com/office/drawing/2014/main" val="3273377748"/>
                    </a:ext>
                  </a:extLst>
                </a:gridCol>
                <a:gridCol w="563404">
                  <a:extLst>
                    <a:ext uri="{9D8B030D-6E8A-4147-A177-3AD203B41FA5}">
                      <a16:colId xmlns:a16="http://schemas.microsoft.com/office/drawing/2014/main" val="4276847787"/>
                    </a:ext>
                  </a:extLst>
                </a:gridCol>
                <a:gridCol w="624078">
                  <a:extLst>
                    <a:ext uri="{9D8B030D-6E8A-4147-A177-3AD203B41FA5}">
                      <a16:colId xmlns:a16="http://schemas.microsoft.com/office/drawing/2014/main" val="3325600635"/>
                    </a:ext>
                  </a:extLst>
                </a:gridCol>
                <a:gridCol w="461558">
                  <a:extLst>
                    <a:ext uri="{9D8B030D-6E8A-4147-A177-3AD203B41FA5}">
                      <a16:colId xmlns:a16="http://schemas.microsoft.com/office/drawing/2014/main" val="2975298703"/>
                    </a:ext>
                  </a:extLst>
                </a:gridCol>
                <a:gridCol w="581138">
                  <a:extLst>
                    <a:ext uri="{9D8B030D-6E8A-4147-A177-3AD203B41FA5}">
                      <a16:colId xmlns:a16="http://schemas.microsoft.com/office/drawing/2014/main" val="3353974240"/>
                    </a:ext>
                  </a:extLst>
                </a:gridCol>
                <a:gridCol w="849043">
                  <a:extLst>
                    <a:ext uri="{9D8B030D-6E8A-4147-A177-3AD203B41FA5}">
                      <a16:colId xmlns:a16="http://schemas.microsoft.com/office/drawing/2014/main" val="9061182"/>
                    </a:ext>
                  </a:extLst>
                </a:gridCol>
                <a:gridCol w="263237">
                  <a:extLst>
                    <a:ext uri="{9D8B030D-6E8A-4147-A177-3AD203B41FA5}">
                      <a16:colId xmlns:a16="http://schemas.microsoft.com/office/drawing/2014/main" val="3870509376"/>
                    </a:ext>
                  </a:extLst>
                </a:gridCol>
                <a:gridCol w="5945038">
                  <a:extLst>
                    <a:ext uri="{9D8B030D-6E8A-4147-A177-3AD203B41FA5}">
                      <a16:colId xmlns:a16="http://schemas.microsoft.com/office/drawing/2014/main" val="1592720856"/>
                    </a:ext>
                  </a:extLst>
                </a:gridCol>
              </a:tblGrid>
              <a:tr h="186993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USTANOVA ZA OBRAZOVANJE ODRASLIH</a:t>
                      </a:r>
                    </a:p>
                  </a:txBody>
                  <a:tcPr marL="3035" marR="3035" marT="303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42620"/>
                  </a:ext>
                </a:extLst>
              </a:tr>
              <a:tr h="186993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ŠKOLSKA GODINA</a:t>
                      </a:r>
                    </a:p>
                  </a:txBody>
                  <a:tcPr marL="3035" marR="3035" marT="303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148376"/>
                  </a:ext>
                </a:extLst>
              </a:tr>
              <a:tr h="186993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STRUKOVNI KURIKUL</a:t>
                      </a:r>
                    </a:p>
                  </a:txBody>
                  <a:tcPr marL="3035" marR="3035" marT="303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1630"/>
                  </a:ext>
                </a:extLst>
              </a:tr>
              <a:tr h="186993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SEKTOR</a:t>
                      </a:r>
                    </a:p>
                  </a:txBody>
                  <a:tcPr marL="3035" marR="3035" marT="303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91900"/>
                  </a:ext>
                </a:extLst>
              </a:tr>
              <a:tr h="186993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PRIJEDLOG PLANIRANJA IZVEDBE STRUKOVNOG KURIKULA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331449"/>
                  </a:ext>
                </a:extLst>
              </a:tr>
              <a:tr h="18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MODUL: 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917886"/>
                  </a:ext>
                </a:extLst>
              </a:tr>
              <a:tr h="186993">
                <a:tc rowSpan="3"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RAZRED: 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STATUS MODULA: </a:t>
                      </a:r>
                    </a:p>
                  </a:txBody>
                  <a:tcPr marL="3035" marR="3035" marT="30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3035" marR="3035" marT="303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OBVEZNI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493691"/>
                  </a:ext>
                </a:extLst>
              </a:tr>
              <a:tr h="186993">
                <a:tc gridSpan="3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IZBORNI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549915"/>
                  </a:ext>
                </a:extLst>
              </a:tr>
              <a:tr h="186993">
                <a:tc gridSpan="3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FAKULTATIVNI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369880"/>
                  </a:ext>
                </a:extLst>
              </a:tr>
              <a:tr h="18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MPT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87172"/>
                  </a:ext>
                </a:extLst>
              </a:tr>
              <a:tr h="537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NAZIV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CSVET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CSVET</a:t>
                      </a:r>
                    </a:p>
                  </a:txBody>
                  <a:tcPr marL="4552" marR="4552" marT="45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VPUP (sati)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UTR (sati)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SAP (sati)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NASTAVNIK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OKRUŽENJE ZA UČENJE 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OKRUŽENJE ZA UČENJE </a:t>
                      </a:r>
                      <a:endParaRPr lang="hr-HR" sz="1400" b="1" dirty="0"/>
                    </a:p>
                  </a:txBody>
                  <a:tcPr marL="3035" marR="3035" marT="3035" marB="0" anchor="ctr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134454"/>
                  </a:ext>
                </a:extLst>
              </a:tr>
              <a:tr h="715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SIU 1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4552" marR="4552" marT="4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a) licencirani poslodavac, b)regionalni centar kompetentnosti (gdje je primjenjivo) c)školska učionica  d)specijalizirana učionica ili praktikum e)učenje temeljeno na radu kod poslodavca. Učenje temeljeno na radu učenici se dijele u obrazovne skupine</a:t>
                      </a:r>
                      <a:endParaRPr lang="hr-HR" sz="1100" b="0" i="0" u="none" strike="sng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a) licencirani poslodavac, b)regionalni centar kompetentnosti (gdje je primjenjivo) c)školska učionica  d)specijalizirana učionica ili praktikum e)učenje temeljeno na radu kod poslodavca. Učenje temeljeno na radu učenici/polaznici se dijele u obrazovne skupine</a:t>
                      </a:r>
                      <a:endParaRPr lang="hr-HR" sz="1400" dirty="0"/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500768"/>
                  </a:ext>
                </a:extLst>
              </a:tr>
              <a:tr h="715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SIU 2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4552" marR="4552" marT="4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a) licencirani poslodavac, b)regionalni centar kompetentnosti (gdje je primjenjivo) c)školska učionica  d)specijalizirana učionica ili praktikum e)učenje temeljeno na radu kod poslodavca. Učenje temeljeno na radu učenici se dijele u obrazovne skupine</a:t>
                      </a:r>
                      <a:endParaRPr lang="hr-HR" sz="1100" b="0" i="0" u="none" strike="sng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a) licencirani poslodavac, b)regionalni centar kompetentnosti (gdje je primjenjivo) c)školska učionica  d)specijalizirana učionica ili praktikum e)učenje temeljeno na radu kod poslodavca. Učenje temeljeno na radu učenici/polaznici se dijele u obrazovne skupine</a:t>
                      </a:r>
                      <a:endParaRPr lang="hr-HR" sz="1400" dirty="0"/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454394"/>
                  </a:ext>
                </a:extLst>
              </a:tr>
              <a:tr h="715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SIU 3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4552" marR="4552" marT="4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 </a:t>
                      </a:r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a) licencirani poslodavac, b)regionalni centar kompetentnosti (gdje je primjenjivo) c)školska učionica  d)specijalizirana učionica ili praktikum e)učenje temeljeno na radu kod poslodavca. Učenje temeljeno na radu učenici se dijele u obrazovne skupine</a:t>
                      </a:r>
                      <a:endParaRPr lang="hr-HR" sz="1100" b="0" i="0" u="none" strike="sngStrike" dirty="0">
                        <a:solidFill>
                          <a:srgbClr val="000000"/>
                        </a:solidFill>
                        <a:effectLst/>
                        <a:latin typeface="Helvetica Now Display" panose="020B0604020202020204" charset="-18"/>
                      </a:endParaRPr>
                    </a:p>
                  </a:txBody>
                  <a:tcPr marL="3035" marR="3035" marT="303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Display" panose="020B0604020202020204" charset="-18"/>
                        </a:rPr>
                        <a:t>a) licencirani poslodavac, b)regionalni centar kompetentnosti (gdje je primjenjivo) c)školska učionica  d)specijalizirana učionica ili praktikum e)učenje temeljeno na radu kod poslodavca. Učenje temeljeno na radu učenici/polaznici se dijele u obrazovne skupine</a:t>
                      </a:r>
                      <a:endParaRPr lang="hr-HR" sz="1400" dirty="0"/>
                    </a:p>
                  </a:txBody>
                  <a:tcPr marL="3035" marR="3035" marT="3035" marB="0" anchor="b">
                    <a:lnL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52004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A958055-F026-949E-F77D-F74E2CD27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985" y="6108127"/>
            <a:ext cx="68220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1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0D235-9480-8697-0806-7D5D796D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8" y="435446"/>
            <a:ext cx="11900423" cy="5340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C3BDF-673B-1DDB-DDBE-C69A62D25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985" y="6099279"/>
            <a:ext cx="68220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9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BA54-C013-623F-B815-B580C971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Primjer razrade aktivnosti: Dani sigurnijeg interneta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04B57-256C-F052-2AE2-552797A51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610" y="1690688"/>
            <a:ext cx="9839797" cy="432243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200C7-AAC6-BE9C-AD9A-F6FFEEE88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295" y="6087015"/>
            <a:ext cx="68220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54D8-F047-105B-BF95-E1980D935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1" y="2934638"/>
            <a:ext cx="2135909" cy="988724"/>
          </a:xfrm>
        </p:spPr>
        <p:txBody>
          <a:bodyPr>
            <a:normAutofit fontScale="90000"/>
          </a:bodyPr>
          <a:lstStyle/>
          <a:p>
            <a:r>
              <a:rPr lang="hr-HR" sz="3100" dirty="0"/>
              <a:t>Primjer određivanja broja sati za pojedini skup ishoda učenja unutar modula u redovnom strukovnom obrazovanju</a:t>
            </a:r>
            <a:br>
              <a:rPr lang="hr-HR" dirty="0"/>
            </a:b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610ADB-98FE-9D17-6015-B636C32B2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856428"/>
            <a:ext cx="9642921" cy="5145144"/>
          </a:xfrm>
        </p:spPr>
      </p:pic>
    </p:spTree>
    <p:extLst>
      <p:ext uri="{BB962C8B-B14F-4D97-AF65-F5344CB8AC3E}">
        <p14:creationId xmlns:p14="http://schemas.microsoft.com/office/powerpoint/2010/main" val="290938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BCA3-7547-3274-29AE-017A659D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20148-5B31-3C1B-8A83-623B89DD6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954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Razraditi plan realizacije za više skupova ishoda učenja iz odabranih modula.</a:t>
            </a:r>
          </a:p>
          <a:p>
            <a:r>
              <a:rPr lang="hr-HR" dirty="0"/>
              <a:t>Predložiti aktivnost za realizaciju  i primjer vrednovanja za odabrane skupove ishoda učenja.</a:t>
            </a:r>
          </a:p>
          <a:p>
            <a:r>
              <a:rPr lang="hr-HR" dirty="0"/>
              <a:t>Aktivnost treba biti cjelodnevna ili više dana a odnosi se na suradnju 2 ili više nastavnika.</a:t>
            </a:r>
          </a:p>
          <a:p>
            <a:endParaRPr lang="hr-HR" dirty="0"/>
          </a:p>
          <a:p>
            <a:r>
              <a:rPr lang="hr-HR" dirty="0"/>
              <a:t>Izrada zadatka 30 minuta, prezentiranje 20 minuta (4 grupe po 5 minuta)</a:t>
            </a:r>
          </a:p>
          <a:p>
            <a:r>
              <a:rPr lang="hr-HR" dirty="0"/>
              <a:t>Trajanje: 50 minuta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169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D191653-01FC-9703-7EA7-9FDBC3DE2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87" b="1204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E2BA42-583B-0A03-F7DA-EEA549F1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1" y="5317240"/>
            <a:ext cx="11600329" cy="7365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PITANJA?????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85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C9E5-398E-9AF2-5BF4-6FE86EB7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468E-2795-5E19-0102-08A1BA54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503" y="1796879"/>
            <a:ext cx="3741681" cy="2782007"/>
          </a:xfrm>
        </p:spPr>
        <p:txBody>
          <a:bodyPr>
            <a:noAutofit/>
          </a:bodyPr>
          <a:lstStyle/>
          <a:p>
            <a:r>
              <a:rPr lang="hr-HR" sz="3200" dirty="0"/>
              <a:t>Promjena neće doći ako čekamo nekog drugog ili neko drugo vrijeme. </a:t>
            </a:r>
          </a:p>
          <a:p>
            <a:r>
              <a:rPr lang="hr-HR" sz="3200" dirty="0"/>
              <a:t>Mi smo oni koje smo čekali. </a:t>
            </a:r>
          </a:p>
          <a:p>
            <a:r>
              <a:rPr lang="hr-HR" sz="3200" dirty="0"/>
              <a:t>Mi smo ta promjena koju tražimo!</a:t>
            </a:r>
          </a:p>
        </p:txBody>
      </p:sp>
      <p:pic>
        <p:nvPicPr>
          <p:cNvPr id="11270" name="Picture 6" descr="Mjesto gdje caruje sreća">
            <a:extLst>
              <a:ext uri="{FF2B5EF4-FFF2-40B4-BE49-F238E27FC236}">
                <a16:creationId xmlns:a16="http://schemas.microsoft.com/office/drawing/2014/main" id="{7DB51D7D-2189-F767-C4A5-D2868C91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0" y="2026131"/>
            <a:ext cx="6616417" cy="37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E6AB30-F41E-DEB8-FFE8-0623992BA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81" y="6088062"/>
            <a:ext cx="681591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525F-9E46-62FB-945A-FED37703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285"/>
            <a:ext cx="10988040" cy="1325563"/>
          </a:xfrm>
        </p:spPr>
        <p:txBody>
          <a:bodyPr>
            <a:normAutofit fontScale="90000"/>
          </a:bodyPr>
          <a:lstStyle/>
          <a:p>
            <a:r>
              <a:rPr lang="hr-HR" sz="4000" dirty="0">
                <a:latin typeface="+mn-lt"/>
              </a:rPr>
              <a:t>Cilj: jačanje kompetencija nastavnika u primjeni modularnih strukovnih </a:t>
            </a:r>
            <a:r>
              <a:rPr lang="hr-HR" sz="4000" dirty="0" err="1">
                <a:latin typeface="+mn-lt"/>
              </a:rPr>
              <a:t>kurikula</a:t>
            </a:r>
            <a:r>
              <a:rPr lang="hr-HR" sz="4000" dirty="0">
                <a:latin typeface="+mn-lt"/>
              </a:rPr>
              <a:t> </a:t>
            </a:r>
            <a:br>
              <a:rPr lang="hr-HR" sz="4000" dirty="0">
                <a:latin typeface="+mn-lt"/>
              </a:rPr>
            </a:b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4D9F7-E8C1-39B0-486A-733D9C8F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399"/>
            <a:ext cx="10515600" cy="2824163"/>
          </a:xfrm>
        </p:spPr>
        <p:txBody>
          <a:bodyPr>
            <a:normAutofit/>
          </a:bodyPr>
          <a:lstStyle/>
          <a:p>
            <a:r>
              <a:rPr lang="hr-HR" dirty="0"/>
              <a:t>Ishod: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analizirati mogućnosti planiranja i načina ostvarivanja ishoda učenja uz prijedlog aktivnosti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0CDA3-4895-DD73-3B03-230D17C2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000" y="6108127"/>
            <a:ext cx="681591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7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83EF79-0A6C-87FC-A17F-B8071F28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HVALA NA PAŽNJI!!!!!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7271005-DDE4-2C95-66BF-191C64A14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CC249-23B7-20CE-54E3-9A01EBE5B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813" y="1520762"/>
            <a:ext cx="3616627" cy="30410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D72F0-CCBA-C742-F7E2-1D4686E9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033" y="6102030"/>
            <a:ext cx="681591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1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8A71-5DD6-F016-3BB2-6E894443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580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 dirty="0"/>
              <a:t>Očekivanja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3235B-C711-22D8-91E8-38A84B2E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27" y="71697"/>
            <a:ext cx="8502080" cy="60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E8C39-F2DF-47E4-8F6A-C61ACA43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3B57169-E8AF-3D30-E081-4C2633FB1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253970"/>
              </p:ext>
            </p:extLst>
          </p:nvPr>
        </p:nvGraphicFramePr>
        <p:xfrm>
          <a:off x="4526098" y="1764145"/>
          <a:ext cx="6900512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B1A694B-0821-44C6-3B11-7636380E0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081" y="6108127"/>
            <a:ext cx="681591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035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A42F-6822-A8DB-FF5B-A801AFE8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Opći dio strukovnog </a:t>
            </a:r>
            <a:r>
              <a:rPr lang="hr-HR" dirty="0" err="1"/>
              <a:t>kurikula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3DE063-000E-C15B-298C-27238994C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25742"/>
            <a:ext cx="9589655" cy="463014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36EFC-B9E5-72CA-42D2-1882E417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094" y="6037408"/>
            <a:ext cx="681591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77E7-16C1-8DD1-D2A9-332C93B2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Opći dio strukovnog </a:t>
            </a:r>
            <a:r>
              <a:rPr lang="hr-HR" dirty="0" err="1"/>
              <a:t>kurikula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DBA7D3-B46D-EA83-7C6C-A6BD86A34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588" y="1326861"/>
            <a:ext cx="9769885" cy="468931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B1FB8E-D5B4-4166-7986-0C08E7EA8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81" y="6108127"/>
            <a:ext cx="681591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B689-E49E-C520-32D5-22D13F75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1325563"/>
          </a:xfrm>
        </p:spPr>
        <p:txBody>
          <a:bodyPr>
            <a:normAutofit/>
          </a:bodyPr>
          <a:lstStyle/>
          <a:p>
            <a:r>
              <a:rPr lang="hr-HR" dirty="0"/>
              <a:t>Razrada modula u obrascu strukovnog </a:t>
            </a:r>
            <a:r>
              <a:rPr lang="hr-HR" dirty="0" err="1"/>
              <a:t>kurikula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9799D1-C12D-0CF8-56C2-DB516336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0688"/>
            <a:ext cx="10515600" cy="2338724"/>
          </a:xfrm>
        </p:spPr>
      </p:pic>
      <p:sp>
        <p:nvSpPr>
          <p:cNvPr id="6" name="TekstniOkvir 4">
            <a:extLst>
              <a:ext uri="{FF2B5EF4-FFF2-40B4-BE49-F238E27FC236}">
                <a16:creationId xmlns:a16="http://schemas.microsoft.com/office/drawing/2014/main" id="{5AEB3321-021E-FB56-B3BF-5861694CDCD3}"/>
              </a:ext>
            </a:extLst>
          </p:cNvPr>
          <p:cNvSpPr txBox="1"/>
          <p:nvPr/>
        </p:nvSpPr>
        <p:spPr>
          <a:xfrm>
            <a:off x="600364" y="4785524"/>
            <a:ext cx="10617200" cy="1138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133" b="1" i="1" u="none" strike="noStrike" kern="0" cap="none" spc="0" normalizeH="0" baseline="0" noProof="0" dirty="0">
                <a:ln>
                  <a:noFill/>
                </a:ln>
                <a:solidFill>
                  <a:srgbClr val="01356F"/>
                </a:solidFill>
                <a:effectLst/>
                <a:uLnTx/>
                <a:uFillTx/>
                <a:latin typeface="Helvetica Now Display" panose="020B0604020202020204" charset="-18"/>
              </a:rPr>
              <a:t>CSVET bod obuhvaća </a:t>
            </a:r>
            <a:r>
              <a:rPr kumimoji="0" lang="hr-HR" sz="2133" b="1" i="1" u="none" strike="noStrike" kern="0" cap="none" spc="0" normalizeH="0" baseline="0" noProof="0" dirty="0">
                <a:ln>
                  <a:noFill/>
                </a:ln>
                <a:solidFill>
                  <a:srgbClr val="E31920"/>
                </a:solidFill>
                <a:effectLst/>
                <a:uLnTx/>
                <a:uFillTx/>
                <a:latin typeface="Helvetica Now Display" panose="020B0604020202020204" charset="-18"/>
              </a:rPr>
              <a:t>25 sati </a:t>
            </a:r>
            <a:r>
              <a:rPr kumimoji="0" lang="hr-HR" sz="2133" b="1" i="1" u="none" strike="noStrike" kern="0" cap="none" spc="0" normalizeH="0" baseline="0" noProof="0" dirty="0">
                <a:ln>
                  <a:noFill/>
                </a:ln>
                <a:solidFill>
                  <a:srgbClr val="01356F"/>
                </a:solidFill>
                <a:effectLst/>
                <a:uLnTx/>
                <a:uFillTx/>
                <a:latin typeface="Helvetica Now Display" panose="020B0604020202020204" charset="-18"/>
              </a:rPr>
              <a:t>potrebnih za stjecanje odgovarajućih ishoda učenja</a:t>
            </a:r>
            <a:endParaRPr kumimoji="0" lang="hr-HR" sz="1200" b="1" i="1" u="none" strike="noStrike" kern="0" cap="none" spc="0" normalizeH="0" baseline="0" noProof="0" dirty="0">
              <a:ln>
                <a:noFill/>
              </a:ln>
              <a:solidFill>
                <a:srgbClr val="01356F"/>
              </a:solidFill>
              <a:effectLst/>
              <a:uLnTx/>
              <a:uFillTx/>
            </a:endParaRPr>
          </a:p>
        </p:txBody>
      </p:sp>
      <p:sp>
        <p:nvSpPr>
          <p:cNvPr id="7" name="Strelica: prema dolje 8">
            <a:extLst>
              <a:ext uri="{FF2B5EF4-FFF2-40B4-BE49-F238E27FC236}">
                <a16:creationId xmlns:a16="http://schemas.microsoft.com/office/drawing/2014/main" id="{FD9059F1-7400-F806-A002-B16920C95D90}"/>
              </a:ext>
            </a:extLst>
          </p:cNvPr>
          <p:cNvSpPr/>
          <p:nvPr/>
        </p:nvSpPr>
        <p:spPr>
          <a:xfrm rot="20073584">
            <a:off x="3830624" y="4092898"/>
            <a:ext cx="486913" cy="847641"/>
          </a:xfrm>
          <a:prstGeom prst="downArrow">
            <a:avLst/>
          </a:prstGeom>
          <a:solidFill>
            <a:srgbClr val="A7CF38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43BD4F-11BA-2EE5-9330-05C217C6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81" y="6108127"/>
            <a:ext cx="681591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1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176F-C3BB-F86A-53CE-10DDA8DF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8164" cy="1325563"/>
          </a:xfrm>
        </p:spPr>
        <p:txBody>
          <a:bodyPr>
            <a:normAutofit/>
          </a:bodyPr>
          <a:lstStyle/>
          <a:p>
            <a:r>
              <a:rPr lang="hr-HR" dirty="0"/>
              <a:t>Razrada modula u obrascu strukovnog </a:t>
            </a:r>
            <a:r>
              <a:rPr lang="hr-HR" dirty="0" err="1"/>
              <a:t>kurikula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1A9CDF-7BC3-5207-D4B1-68136B48B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746" y="1619285"/>
            <a:ext cx="10515600" cy="1051000"/>
          </a:xfrm>
        </p:spPr>
      </p:pic>
      <p:sp>
        <p:nvSpPr>
          <p:cNvPr id="6" name="TekstniOkvir 14">
            <a:extLst>
              <a:ext uri="{FF2B5EF4-FFF2-40B4-BE49-F238E27FC236}">
                <a16:creationId xmlns:a16="http://schemas.microsoft.com/office/drawing/2014/main" id="{365A4D28-6745-EA8F-6EAE-59CDCF0BC941}"/>
              </a:ext>
            </a:extLst>
          </p:cNvPr>
          <p:cNvSpPr txBox="1"/>
          <p:nvPr/>
        </p:nvSpPr>
        <p:spPr>
          <a:xfrm>
            <a:off x="903297" y="3429000"/>
            <a:ext cx="2200611" cy="2389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hr-HR" sz="2133" b="1" dirty="0">
                <a:solidFill>
                  <a:srgbClr val="E31920"/>
                </a:solidFill>
                <a:latin typeface="Helvetica Now Display" panose="020B0604020202020204" charset="-18"/>
              </a:rPr>
              <a:t>VPUP</a:t>
            </a:r>
          </a:p>
          <a:p>
            <a:pPr defTabSz="914400"/>
            <a:r>
              <a:rPr lang="pt-BR" sz="2133" dirty="0">
                <a:solidFill>
                  <a:srgbClr val="323C8C">
                    <a:lumMod val="75000"/>
                  </a:srgbClr>
                </a:solidFill>
                <a:latin typeface="Helvetica Now Display" panose="020B0604020202020204" charset="-18"/>
              </a:rPr>
              <a:t>izravan proces učenja i poučavanja, vježbe, prezentiranje i dr. </a:t>
            </a:r>
            <a:endParaRPr lang="hr-HR" sz="2133" dirty="0">
              <a:solidFill>
                <a:srgbClr val="323C8C">
                  <a:lumMod val="75000"/>
                </a:srgbClr>
              </a:solidFill>
              <a:latin typeface="Helvetica Now Display" panose="020B0604020202020204" charset="-18"/>
            </a:endParaRPr>
          </a:p>
        </p:txBody>
      </p:sp>
      <p:sp>
        <p:nvSpPr>
          <p:cNvPr id="7" name="TekstniOkvir 15">
            <a:extLst>
              <a:ext uri="{FF2B5EF4-FFF2-40B4-BE49-F238E27FC236}">
                <a16:creationId xmlns:a16="http://schemas.microsoft.com/office/drawing/2014/main" id="{5732D600-F016-4A04-F09C-8EAB2A0F3578}"/>
              </a:ext>
            </a:extLst>
          </p:cNvPr>
          <p:cNvSpPr txBox="1"/>
          <p:nvPr/>
        </p:nvSpPr>
        <p:spPr>
          <a:xfrm>
            <a:off x="3479024" y="3264885"/>
            <a:ext cx="5233951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hr-HR" sz="2133" dirty="0">
                <a:solidFill>
                  <a:srgbClr val="323C8C">
                    <a:lumMod val="75000"/>
                  </a:srgbClr>
                </a:solidFill>
                <a:latin typeface="Helvetica Now Display" panose="020B0604020202020204" charset="-18"/>
              </a:rPr>
              <a:t> </a:t>
            </a:r>
            <a:r>
              <a:rPr lang="hr-HR" sz="2133" b="1" dirty="0">
                <a:solidFill>
                  <a:srgbClr val="E31920"/>
                </a:solidFill>
                <a:latin typeface="Helvetica Now Display" panose="020B0604020202020204" charset="-18"/>
              </a:rPr>
              <a:t>UTR</a:t>
            </a:r>
            <a:r>
              <a:rPr lang="hr-HR" sz="2133" b="1" i="1" dirty="0">
                <a:solidFill>
                  <a:srgbClr val="007999"/>
                </a:solidFill>
                <a:latin typeface="Helvetica Now Display" panose="020B0604020202020204" charset="-18"/>
              </a:rPr>
              <a:t> </a:t>
            </a:r>
          </a:p>
          <a:p>
            <a:pPr defTabSz="914400"/>
            <a:r>
              <a:rPr lang="hr-HR" sz="2133" dirty="0">
                <a:solidFill>
                  <a:srgbClr val="323C8C">
                    <a:lumMod val="75000"/>
                  </a:srgbClr>
                </a:solidFill>
                <a:latin typeface="Helvetica Now Display" panose="020B0604020202020204" charset="-18"/>
              </a:rPr>
              <a:t>svi oblici (svijet rada, ustanova, regionalni centri kompetentnosti); uz uporabu simulacija i stvarnih projektnih zadataka u poslovnome sektoru; kombinaciju učenja u svijetu rada te u školskim specijaliziranim prostorima koji u cjelini simuliraju uvjete iz svijeta rada i dr.</a:t>
            </a:r>
          </a:p>
        </p:txBody>
      </p:sp>
      <p:sp>
        <p:nvSpPr>
          <p:cNvPr id="8" name="TekstniOkvir 12">
            <a:extLst>
              <a:ext uri="{FF2B5EF4-FFF2-40B4-BE49-F238E27FC236}">
                <a16:creationId xmlns:a16="http://schemas.microsoft.com/office/drawing/2014/main" id="{73F416D8-B56B-F154-C021-82119B4A7381}"/>
              </a:ext>
            </a:extLst>
          </p:cNvPr>
          <p:cNvSpPr txBox="1"/>
          <p:nvPr/>
        </p:nvSpPr>
        <p:spPr>
          <a:xfrm>
            <a:off x="8789144" y="3264885"/>
            <a:ext cx="3402856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hr-HR" sz="2133" b="1" dirty="0">
                <a:solidFill>
                  <a:srgbClr val="E31920"/>
                </a:solidFill>
                <a:latin typeface="Helvetica Now Display" panose="020B0604020202020204" charset="-18"/>
              </a:rPr>
              <a:t>SAP</a:t>
            </a:r>
          </a:p>
          <a:p>
            <a:pPr defTabSz="914400"/>
            <a:r>
              <a:rPr lang="hr-HR" sz="2133" dirty="0">
                <a:solidFill>
                  <a:srgbClr val="323C8C">
                    <a:lumMod val="75000"/>
                  </a:srgbClr>
                </a:solidFill>
                <a:latin typeface="Helvetica Now Display" panose="020B0604020202020204" charset="-18"/>
              </a:rPr>
              <a:t>čitanje, izrada seminarskih zadataka, prezentacija, rad na projektima, izrada domaćih zadaća, vježbe (radni listovi, izvješća), učenje za pisani i/ili usmeni ispit, e-učenje i dr. </a:t>
            </a:r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36513E06-89A1-BDC7-F664-F5A2B7F53313}"/>
              </a:ext>
            </a:extLst>
          </p:cNvPr>
          <p:cNvSpPr/>
          <p:nvPr/>
        </p:nvSpPr>
        <p:spPr>
          <a:xfrm rot="4053021">
            <a:off x="3536591" y="2073870"/>
            <a:ext cx="331939" cy="1951544"/>
          </a:xfrm>
          <a:prstGeom prst="downArrow">
            <a:avLst/>
          </a:prstGeom>
          <a:solidFill>
            <a:srgbClr val="A7CF38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trelica: prema dolje 8">
            <a:extLst>
              <a:ext uri="{FF2B5EF4-FFF2-40B4-BE49-F238E27FC236}">
                <a16:creationId xmlns:a16="http://schemas.microsoft.com/office/drawing/2014/main" id="{B5586C07-4C8A-B412-8646-70AC1243AB4C}"/>
              </a:ext>
            </a:extLst>
          </p:cNvPr>
          <p:cNvSpPr/>
          <p:nvPr/>
        </p:nvSpPr>
        <p:spPr>
          <a:xfrm rot="1685550">
            <a:off x="6763623" y="2525486"/>
            <a:ext cx="331939" cy="1194969"/>
          </a:xfrm>
          <a:prstGeom prst="downArrow">
            <a:avLst/>
          </a:prstGeom>
          <a:solidFill>
            <a:srgbClr val="A7CF38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trelica: prema dolje 8">
            <a:extLst>
              <a:ext uri="{FF2B5EF4-FFF2-40B4-BE49-F238E27FC236}">
                <a16:creationId xmlns:a16="http://schemas.microsoft.com/office/drawing/2014/main" id="{51B738D4-B1AF-6C24-4557-A37010644D2B}"/>
              </a:ext>
            </a:extLst>
          </p:cNvPr>
          <p:cNvSpPr/>
          <p:nvPr/>
        </p:nvSpPr>
        <p:spPr>
          <a:xfrm rot="665571">
            <a:off x="10861807" y="2457929"/>
            <a:ext cx="331939" cy="1019312"/>
          </a:xfrm>
          <a:prstGeom prst="downArrow">
            <a:avLst/>
          </a:prstGeom>
          <a:solidFill>
            <a:srgbClr val="A7CF38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F90A8D-7214-FA3D-451A-9211FA48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100" y="5983065"/>
            <a:ext cx="681591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4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02F3-0FF4-A61E-184A-EA8918A1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0527" cy="1325563"/>
          </a:xfrm>
        </p:spPr>
        <p:txBody>
          <a:bodyPr>
            <a:normAutofit/>
          </a:bodyPr>
          <a:lstStyle/>
          <a:p>
            <a:r>
              <a:rPr lang="hr-HR" dirty="0"/>
              <a:t>Razrada modula u obrascu strukovnog </a:t>
            </a:r>
            <a:r>
              <a:rPr lang="hr-HR" dirty="0" err="1"/>
              <a:t>kurikula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6AC3F7-72E3-4A37-2254-FEFF881F1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068" y="1910787"/>
            <a:ext cx="11156487" cy="343706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C49DF-FBB0-0A59-36B2-B6BB4043F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985" y="6073491"/>
            <a:ext cx="68220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4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14182</TotalTime>
  <Words>540</Words>
  <Application>Microsoft Office PowerPoint</Application>
  <PresentationFormat>Widescreen</PresentationFormat>
  <Paragraphs>88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Fedra Sans Pro Light</vt:lpstr>
      <vt:lpstr>Helvetica Now Display</vt:lpstr>
      <vt:lpstr>Wingdings</vt:lpstr>
      <vt:lpstr>Tema sustava Office</vt:lpstr>
      <vt:lpstr>Modularno planiranje    sektor:         Pravo, politologija, sociologija,                 državna uprava i javni poslovi  </vt:lpstr>
      <vt:lpstr>Cilj: jačanje kompetencija nastavnika u primjeni modularnih strukovnih kurikula   </vt:lpstr>
      <vt:lpstr>Očekivanja</vt:lpstr>
      <vt:lpstr>SADRŽAJ</vt:lpstr>
      <vt:lpstr>Opći dio strukovnog kurikula</vt:lpstr>
      <vt:lpstr>Opći dio strukovnog kurikula</vt:lpstr>
      <vt:lpstr>Razrada modula u obrascu strukovnog kurikula</vt:lpstr>
      <vt:lpstr>Razrada modula u obrascu strukovnog kurikula</vt:lpstr>
      <vt:lpstr>Razrada modula u obrascu strukovnog kurikula</vt:lpstr>
      <vt:lpstr>Razrada modula u obrascu strukovnog kurikula</vt:lpstr>
      <vt:lpstr>Razrada modula u obrascu strukovnog kurikula</vt:lpstr>
      <vt:lpstr>Modularno planiranje </vt:lpstr>
      <vt:lpstr>PowerPoint Presentation</vt:lpstr>
      <vt:lpstr>PowerPoint Presentation</vt:lpstr>
      <vt:lpstr>Primjer razrade aktivnosti: Dani sigurnijeg interneta</vt:lpstr>
      <vt:lpstr>Primjer određivanja broja sati za pojedini skup ishoda učenja unutar modula u redovnom strukovnom obrazovanju </vt:lpstr>
      <vt:lpstr>Zadatak: </vt:lpstr>
      <vt:lpstr>PITANJA?????</vt:lpstr>
      <vt:lpstr>PowerPoint Presentation</vt:lpstr>
      <vt:lpstr>HVALA NA PAŽNJI!!!!!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Lidija Novosel</dc:creator>
  <cp:lastModifiedBy>Vedrana Šimunić Rod</cp:lastModifiedBy>
  <cp:revision>346</cp:revision>
  <cp:lastPrinted>2023-11-13T14:00:50Z</cp:lastPrinted>
  <dcterms:created xsi:type="dcterms:W3CDTF">2022-03-22T09:10:17Z</dcterms:created>
  <dcterms:modified xsi:type="dcterms:W3CDTF">2025-05-16T21:04:23Z</dcterms:modified>
</cp:coreProperties>
</file>